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sldIdLst>
    <p:sldId id="256" r:id="rId5"/>
    <p:sldId id="257" r:id="rId6"/>
    <p:sldId id="288" r:id="rId7"/>
    <p:sldId id="281" r:id="rId8"/>
    <p:sldId id="282" r:id="rId9"/>
    <p:sldId id="283" r:id="rId10"/>
    <p:sldId id="285" r:id="rId11"/>
    <p:sldId id="286" r:id="rId12"/>
    <p:sldId id="258" r:id="rId13"/>
    <p:sldId id="260" r:id="rId14"/>
    <p:sldId id="261" r:id="rId15"/>
    <p:sldId id="284" r:id="rId16"/>
    <p:sldId id="263" r:id="rId17"/>
    <p:sldId id="265" r:id="rId18"/>
    <p:sldId id="264" r:id="rId19"/>
    <p:sldId id="270" r:id="rId20"/>
    <p:sldId id="266" r:id="rId21"/>
    <p:sldId id="267" r:id="rId22"/>
    <p:sldId id="268" r:id="rId23"/>
    <p:sldId id="269" r:id="rId24"/>
    <p:sldId id="271" r:id="rId25"/>
    <p:sldId id="287" r:id="rId26"/>
    <p:sldId id="280" r:id="rId27"/>
    <p:sldId id="275" r:id="rId28"/>
    <p:sldId id="274" r:id="rId29"/>
    <p:sldId id="277" r:id="rId30"/>
    <p:sldId id="273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mad Abdulaziz" initials="EA" lastIdx="3" clrIdx="0">
    <p:extLst>
      <p:ext uri="{19B8F6BF-5375-455C-9EA6-DF929625EA0E}">
        <p15:presenceInfo xmlns:p15="http://schemas.microsoft.com/office/powerpoint/2012/main" userId="S::ehabdulaziz@hawkmail.hfcc.edu::8ff651d6-089c-4ad3-bf49-9e4b1b50bc9f" providerId="AD"/>
      </p:ext>
    </p:extLst>
  </p:cmAuthor>
  <p:cmAuthor id="2" name="Ali Hazime" initials="AH" lastIdx="7" clrIdx="1">
    <p:extLst>
      <p:ext uri="{19B8F6BF-5375-455C-9EA6-DF929625EA0E}">
        <p15:presenceInfo xmlns:p15="http://schemas.microsoft.com/office/powerpoint/2012/main" userId="S::ahhazime1@hawkmail.hfcc.edu::492643c1-afc3-4063-93c4-d8b18e476863" providerId="AD"/>
      </p:ext>
    </p:extLst>
  </p:cmAuthor>
  <p:cmAuthor id="3" name="Fouad Aoude" initials="FA" lastIdx="1" clrIdx="2">
    <p:extLst>
      <p:ext uri="{19B8F6BF-5375-455C-9EA6-DF929625EA0E}">
        <p15:presenceInfo xmlns:p15="http://schemas.microsoft.com/office/powerpoint/2012/main" userId="S::fmaoude@hawkmail.hfcc.edu::85997782-86a2-4189-bf47-ffaab803ca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BAA2"/>
    <a:srgbClr val="BDD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67C00-EADF-A8FB-A69F-A8856264990B}" v="1361" dt="2020-03-01T21:54:52.433"/>
    <p1510:client id="{0642EC75-EEC1-78AA-34AD-D68756DA5252}" v="979" dt="2020-03-02T01:15:36.062"/>
    <p1510:client id="{0AF80553-1138-4788-8636-590AFF8BFFB8}" v="2081" dt="2020-02-28T20:37:20.001"/>
    <p1510:client id="{0C63ACFE-1B23-45C6-A6E0-E7F8384A0BAB}" v="2" dt="2020-02-24T23:50:50.291"/>
    <p1510:client id="{0EE372AC-14E3-D7DD-11EF-369E25A505C0}" v="5" dt="2020-03-02T19:54:43.207"/>
    <p1510:client id="{0F25388E-FFD8-C940-3138-691C3DC936F2}" v="49" dt="2020-03-02T20:07:10.749"/>
    <p1510:client id="{1408FEFC-3220-916D-35CA-39A28828BE25}" v="426" dt="2020-03-02T22:46:53.708"/>
    <p1510:client id="{16EDD282-DF91-C06D-4931-3455685DCCF9}" v="1420" dt="2020-03-02T02:28:01.111"/>
    <p1510:client id="{1A7B8F2F-15DB-DEA1-9E2A-C02D9B0D7986}" v="209" dt="2020-03-01T22:23:47.305"/>
    <p1510:client id="{1E5779BA-4B19-460E-B7AC-F92CDE36DF56}" v="90" dt="2020-02-23T01:29:28.007"/>
    <p1510:client id="{1EF943A0-E1B8-EA6C-3F49-45E368A87DC7}" v="21" dt="2020-02-27T00:04:51.248"/>
    <p1510:client id="{255C4C4A-3302-4398-A05B-E939A693797E}" v="234" dt="2020-03-02T23:01:08.349"/>
    <p1510:client id="{2957BA6F-7ED9-7E0D-CB6C-F41514AF6885}" v="247" dt="2020-03-01T02:31:03.777"/>
    <p1510:client id="{31054A61-313A-4C65-B010-301F0E819CF2}" v="585" dt="2020-03-02T22:14:03.888"/>
    <p1510:client id="{367707AA-9532-6F68-8E15-B0795A16DFEF}" v="24" dt="2020-03-02T00:06:41.144"/>
    <p1510:client id="{400E2411-0EB6-6BFB-805D-0A14F3EB4D65}" v="96" dt="2020-03-02T20:26:49.634"/>
    <p1510:client id="{45A37ECD-8742-3049-0718-86376987665C}" v="12" dt="2020-03-02T03:36:46.918"/>
    <p1510:client id="{4FFE4BB7-C110-681E-BDFA-DA29B6B65A27}" v="69" dt="2020-02-29T00:08:09.032"/>
    <p1510:client id="{553692B0-42B7-42BF-B349-4ADE5FBBF1D7}" v="160" dt="2020-02-26T23:53:23.580"/>
    <p1510:client id="{5693B6FA-7C40-48FD-ACB8-DEB7284D927D}" v="151" dt="2020-03-02T01:09:04.569"/>
    <p1510:client id="{59606645-11CC-B4C1-E561-6BBD9CCDD63E}" v="344" dt="2020-02-27T00:02:32.893"/>
    <p1510:client id="{60ADA048-46A3-7696-AB17-94FDD79B571F}" v="268" dt="2020-03-02T03:34:59.579"/>
    <p1510:client id="{70C05084-2934-4121-8202-CDEEA478794D}" v="10" dt="2020-03-02T22:15:06.940"/>
    <p1510:client id="{75C80C1E-0476-FE9E-1B1E-B003DCBF1D8F}" v="2176" dt="2020-03-01T23:25:45.838"/>
    <p1510:client id="{7AD0BB94-A055-4B2D-A881-234CF1582246}" v="6" dt="2020-03-02T22:13:49.700"/>
    <p1510:client id="{80364E8A-FE7C-463E-9E0F-82D21F85DEA7}" v="75" dt="2020-03-02T16:56:08.229"/>
    <p1510:client id="{83C0BAE9-A4AF-72A0-2597-A9AFC67F1376}" v="35" dt="2020-02-27T00:32:02.351"/>
    <p1510:client id="{8711C8A9-178E-4C8F-8EB5-B5D2CFC6A991}" v="7" dt="2020-02-27T00:09:50.433"/>
    <p1510:client id="{92E68428-5849-2A9F-EADB-8C1C618C2B74}" v="198" dt="2020-03-02T03:33:44.243"/>
    <p1510:client id="{96806CFD-62B1-E293-AC15-762B18BD47EC}" v="1278" dt="2020-02-29T04:43:50.916"/>
    <p1510:client id="{9FA8544D-C68B-410D-95F4-0BC6B4D8214B}" v="25" dt="2020-03-02T23:11:17.679"/>
    <p1510:client id="{A5C2B6A4-7780-3E2A-CB81-3C714FE76C6F}" v="26" dt="2020-02-29T19:58:22.717"/>
    <p1510:client id="{B0C6C18E-5052-4C5D-B5F0-5BD0822B0847}" v="18" dt="2020-03-02T20:21:50.460"/>
    <p1510:client id="{B3585F93-1E04-B3A7-A44F-A03EF4E20362}" v="19" dt="2020-03-01T23:26:21.152"/>
    <p1510:client id="{B4261F98-7500-4D77-8352-BA3ABF22D678}" v="15" dt="2020-02-26T21:39:34.923"/>
    <p1510:client id="{B43170DA-4511-550B-C220-962F9B36DE95}" v="144" dt="2020-03-02T23:15:06.566"/>
    <p1510:client id="{BB7CA02F-0450-387F-841B-ADA3C2B37DAA}" v="2" dt="2020-03-02T23:39:44.329"/>
    <p1510:client id="{C1CE3C7E-DE40-4717-ADAF-52AE275D7FBA}" v="47" dt="2020-03-02T22:08:35.279"/>
    <p1510:client id="{C748ECB4-B7BC-4ECF-9F40-ED19B2934CA4}" v="2" dt="2020-03-01T20:17:08.787"/>
    <p1510:client id="{C90AD0A0-9A22-446E-9044-BF0ADF8BE5FF}" v="45" dt="2020-03-02T23:07:58.243"/>
    <p1510:client id="{CA380CBF-0B3B-A2FB-BFB7-2E8EDF764EC6}" v="73" dt="2020-03-01T21:08:50.616"/>
    <p1510:client id="{D2197CCD-9C1D-E05F-5E3A-FB291EC0CAF1}" v="422" dt="2020-02-28T22:42:52.378"/>
    <p1510:client id="{D5D0D28A-BD49-B1D3-B8F7-AA9D8D6859B0}" v="457" dt="2020-03-02T16:29:19.621"/>
    <p1510:client id="{D70E0518-B23E-5D32-897A-A6ADE2BF4E83}" v="1" dt="2020-03-01T22:04:34.149"/>
    <p1510:client id="{DB9F444F-4A41-70B5-AF4D-1C881F726332}" v="17" dt="2020-03-02T19:49:51.578"/>
    <p1510:client id="{E33AB974-DA26-41BD-A644-9ED84BEE8155}" v="13" dt="2020-03-02T22:25:43.497"/>
    <p1510:client id="{E41338AC-BC83-4513-A378-BF6B76A24FCA}" v="311" dt="2020-02-26T22:46:56.251"/>
    <p1510:client id="{E87434DA-A521-ECBA-1FF2-F4136D791E8D}" v="66" dt="2020-03-02T18:43:50.787"/>
    <p1510:client id="{E9F6395D-97A2-4BE4-A747-E0B74F215E8B}" v="20" dt="2020-02-28T19:56:28.790"/>
    <p1510:client id="{EF69E8DC-1082-FA47-DD88-E1B8A4C8A316}" v="173" dt="2020-03-02T18:29:48.139"/>
    <p1510:client id="{F0F7A70A-4906-3727-6FAE-3ECA856756A1}" v="47" dt="2020-03-03T00:06:31.108"/>
    <p1510:client id="{F10ADCBF-D695-44A0-A13E-1AE3B9F92C9E}" v="96" dt="2020-03-02T22:37:01.536"/>
    <p1510:client id="{F312B7A9-A481-41F1-C091-5F33BCC90B6B}" v="6" dt="2020-02-27T00:02:46.469"/>
    <p1510:client id="{F78488B2-5F0A-4E41-B5CE-5E20BB03794A}" v="5" dt="2020-02-26T22:22:12.515"/>
    <p1510:client id="{FD2A33E1-C05A-483E-80DB-BC542248D387}" v="40" dt="2020-03-02T22:08:44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 Rivier" userId="S::lgrivier@hawkmail.hfcc.edu::6f4b24d1-93c2-424c-b032-0f7a629877cd" providerId="AD" clId="Web-{F10ADCBF-D695-44A0-A13E-1AE3B9F92C9E}"/>
    <pc:docChg chg="modSld">
      <pc:chgData name="Lauren Rivier" userId="S::lgrivier@hawkmail.hfcc.edu::6f4b24d1-93c2-424c-b032-0f7a629877cd" providerId="AD" clId="Web-{F10ADCBF-D695-44A0-A13E-1AE3B9F92C9E}" dt="2020-03-02T22:37:00.771" v="93" actId="20577"/>
      <pc:docMkLst>
        <pc:docMk/>
      </pc:docMkLst>
      <pc:sldChg chg="mod setBg">
        <pc:chgData name="Lauren Rivier" userId="S::lgrivier@hawkmail.hfcc.edu::6f4b24d1-93c2-424c-b032-0f7a629877cd" providerId="AD" clId="Web-{F10ADCBF-D695-44A0-A13E-1AE3B9F92C9E}" dt="2020-03-02T22:05:42.951" v="0"/>
        <pc:sldMkLst>
          <pc:docMk/>
          <pc:sldMk cId="3022309026" sldId="258"/>
        </pc:sldMkLst>
      </pc:sldChg>
      <pc:sldChg chg="modSp">
        <pc:chgData name="Lauren Rivier" userId="S::lgrivier@hawkmail.hfcc.edu::6f4b24d1-93c2-424c-b032-0f7a629877cd" providerId="AD" clId="Web-{F10ADCBF-D695-44A0-A13E-1AE3B9F92C9E}" dt="2020-03-02T22:20:16.999" v="66" actId="20577"/>
        <pc:sldMkLst>
          <pc:docMk/>
          <pc:sldMk cId="3136909696" sldId="260"/>
        </pc:sldMkLst>
        <pc:spChg chg="mod">
          <ac:chgData name="Lauren Rivier" userId="S::lgrivier@hawkmail.hfcc.edu::6f4b24d1-93c2-424c-b032-0f7a629877cd" providerId="AD" clId="Web-{F10ADCBF-D695-44A0-A13E-1AE3B9F92C9E}" dt="2020-03-02T22:20:16.999" v="66" actId="20577"/>
          <ac:spMkLst>
            <pc:docMk/>
            <pc:sldMk cId="3136909696" sldId="260"/>
            <ac:spMk id="3" creationId="{260BD077-DF4D-40F5-A93B-8F038700D284}"/>
          </ac:spMkLst>
        </pc:spChg>
      </pc:sldChg>
      <pc:sldChg chg="modSp">
        <pc:chgData name="Lauren Rivier" userId="S::lgrivier@hawkmail.hfcc.edu::6f4b24d1-93c2-424c-b032-0f7a629877cd" providerId="AD" clId="Web-{F10ADCBF-D695-44A0-A13E-1AE3B9F92C9E}" dt="2020-03-02T22:37:00.771" v="92" actId="20577"/>
        <pc:sldMkLst>
          <pc:docMk/>
          <pc:sldMk cId="352330316" sldId="265"/>
        </pc:sldMkLst>
        <pc:spChg chg="mod">
          <ac:chgData name="Lauren Rivier" userId="S::lgrivier@hawkmail.hfcc.edu::6f4b24d1-93c2-424c-b032-0f7a629877cd" providerId="AD" clId="Web-{F10ADCBF-D695-44A0-A13E-1AE3B9F92C9E}" dt="2020-03-02T22:37:00.771" v="92" actId="20577"/>
          <ac:spMkLst>
            <pc:docMk/>
            <pc:sldMk cId="352330316" sldId="265"/>
            <ac:spMk id="5" creationId="{8A1083CE-16BA-4448-BFA7-B70AA729896B}"/>
          </ac:spMkLst>
        </pc:spChg>
      </pc:sldChg>
    </pc:docChg>
  </pc:docChgLst>
  <pc:docChgLst>
    <pc:chgData name="Sameha Aljahmi" userId="S::saaljahmi1@hawkmail.hfcc.edu::1ee36ff8-cb2d-40dd-a0df-5e47844b6bc3" providerId="AD" clId="Web-{BB7CA02F-0450-387F-841B-ADA3C2B37DAA}"/>
    <pc:docChg chg="addSld delSld">
      <pc:chgData name="Sameha Aljahmi" userId="S::saaljahmi1@hawkmail.hfcc.edu::1ee36ff8-cb2d-40dd-a0df-5e47844b6bc3" providerId="AD" clId="Web-{BB7CA02F-0450-387F-841B-ADA3C2B37DAA}" dt="2020-03-02T23:39:44.329" v="1"/>
      <pc:docMkLst>
        <pc:docMk/>
      </pc:docMkLst>
      <pc:sldChg chg="new del">
        <pc:chgData name="Sameha Aljahmi" userId="S::saaljahmi1@hawkmail.hfcc.edu::1ee36ff8-cb2d-40dd-a0df-5e47844b6bc3" providerId="AD" clId="Web-{BB7CA02F-0450-387F-841B-ADA3C2B37DAA}" dt="2020-03-02T23:39:44.329" v="1"/>
        <pc:sldMkLst>
          <pc:docMk/>
          <pc:sldMk cId="2546081561" sldId="289"/>
        </pc:sldMkLst>
      </pc:sldChg>
    </pc:docChg>
  </pc:docChgLst>
  <pc:docChgLst>
    <pc:chgData name="Ali Hazime" userId="S::ahhazime1@hawkmail.hfcc.edu::492643c1-afc3-4063-93c4-d8b18e476863" providerId="AD" clId="Web-{92E68428-5849-2A9F-EADB-8C1C618C2B74}"/>
    <pc:docChg chg="addSld delSld modSld">
      <pc:chgData name="Ali Hazime" userId="S::ahhazime1@hawkmail.hfcc.edu::492643c1-afc3-4063-93c4-d8b18e476863" providerId="AD" clId="Web-{92E68428-5849-2A9F-EADB-8C1C618C2B74}" dt="2020-03-02T03:33:44.243" v="195" actId="20577"/>
      <pc:docMkLst>
        <pc:docMk/>
      </pc:docMkLst>
      <pc:sldChg chg="addSp delSp modSp">
        <pc:chgData name="Ali Hazime" userId="S::ahhazime1@hawkmail.hfcc.edu::492643c1-afc3-4063-93c4-d8b18e476863" providerId="AD" clId="Web-{92E68428-5849-2A9F-EADB-8C1C618C2B74}" dt="2020-03-02T03:32:12.036" v="161" actId="14100"/>
        <pc:sldMkLst>
          <pc:docMk/>
          <pc:sldMk cId="3022309026" sldId="258"/>
        </pc:sldMkLst>
        <pc:spChg chg="add del">
          <ac:chgData name="Ali Hazime" userId="S::ahhazime1@hawkmail.hfcc.edu::492643c1-afc3-4063-93c4-d8b18e476863" providerId="AD" clId="Web-{92E68428-5849-2A9F-EADB-8C1C618C2B74}" dt="2020-03-02T03:22:56.578" v="144"/>
          <ac:spMkLst>
            <pc:docMk/>
            <pc:sldMk cId="3022309026" sldId="258"/>
            <ac:spMk id="3" creationId="{33B10152-FD04-4919-B834-47E9ECC40F59}"/>
          </ac:spMkLst>
        </pc:spChg>
        <pc:picChg chg="mod">
          <ac:chgData name="Ali Hazime" userId="S::ahhazime1@hawkmail.hfcc.edu::492643c1-afc3-4063-93c4-d8b18e476863" providerId="AD" clId="Web-{92E68428-5849-2A9F-EADB-8C1C618C2B74}" dt="2020-03-02T03:31:51.066" v="159" actId="688"/>
          <ac:picMkLst>
            <pc:docMk/>
            <pc:sldMk cId="3022309026" sldId="258"/>
            <ac:picMk id="8" creationId="{E03BD3ED-69E1-4A4A-A98C-52AC37D21662}"/>
          </ac:picMkLst>
        </pc:picChg>
        <pc:picChg chg="mod">
          <ac:chgData name="Ali Hazime" userId="S::ahhazime1@hawkmail.hfcc.edu::492643c1-afc3-4063-93c4-d8b18e476863" providerId="AD" clId="Web-{92E68428-5849-2A9F-EADB-8C1C618C2B74}" dt="2020-03-02T03:32:12.036" v="161" actId="14100"/>
          <ac:picMkLst>
            <pc:docMk/>
            <pc:sldMk cId="3022309026" sldId="258"/>
            <ac:picMk id="10" creationId="{50E9DAB0-3EBF-4C56-9AFB-135990B0DEB9}"/>
          </ac:picMkLst>
        </pc:picChg>
      </pc:sldChg>
      <pc:sldChg chg="delSp modSp">
        <pc:chgData name="Ali Hazime" userId="S::ahhazime1@hawkmail.hfcc.edu::492643c1-afc3-4063-93c4-d8b18e476863" providerId="AD" clId="Web-{92E68428-5849-2A9F-EADB-8C1C618C2B74}" dt="2020-03-02T03:33:43.508" v="193" actId="20577"/>
        <pc:sldMkLst>
          <pc:docMk/>
          <pc:sldMk cId="3136909696" sldId="260"/>
        </pc:sldMkLst>
        <pc:spChg chg="mod">
          <ac:chgData name="Ali Hazime" userId="S::ahhazime1@hawkmail.hfcc.edu::492643c1-afc3-4063-93c4-d8b18e476863" providerId="AD" clId="Web-{92E68428-5849-2A9F-EADB-8C1C618C2B74}" dt="2020-03-02T03:33:43.508" v="193" actId="20577"/>
          <ac:spMkLst>
            <pc:docMk/>
            <pc:sldMk cId="3136909696" sldId="260"/>
            <ac:spMk id="3" creationId="{260BD077-DF4D-40F5-A93B-8F038700D284}"/>
          </ac:spMkLst>
        </pc:spChg>
        <pc:spChg chg="del mod">
          <ac:chgData name="Ali Hazime" userId="S::ahhazime1@hawkmail.hfcc.edu::492643c1-afc3-4063-93c4-d8b18e476863" providerId="AD" clId="Web-{92E68428-5849-2A9F-EADB-8C1C618C2B74}" dt="2020-03-02T03:33:32.695" v="166"/>
          <ac:spMkLst>
            <pc:docMk/>
            <pc:sldMk cId="3136909696" sldId="260"/>
            <ac:spMk id="12" creationId="{5F800958-7980-4954-B4E4-0CF7D14AAA3F}"/>
          </ac:spMkLst>
        </pc:spChg>
      </pc:sldChg>
      <pc:sldChg chg="del">
        <pc:chgData name="Ali Hazime" userId="S::ahhazime1@hawkmail.hfcc.edu::492643c1-afc3-4063-93c4-d8b18e476863" providerId="AD" clId="Web-{92E68428-5849-2A9F-EADB-8C1C618C2B74}" dt="2020-03-02T02:51:51.355" v="134"/>
        <pc:sldMkLst>
          <pc:docMk/>
          <pc:sldMk cId="3144507425" sldId="262"/>
        </pc:sldMkLst>
      </pc:sldChg>
      <pc:sldChg chg="modSp addCm">
        <pc:chgData name="Ali Hazime" userId="S::ahhazime1@hawkmail.hfcc.edu::492643c1-afc3-4063-93c4-d8b18e476863" providerId="AD" clId="Web-{92E68428-5849-2A9F-EADB-8C1C618C2B74}" dt="2020-03-02T03:27:52.870" v="153"/>
        <pc:sldMkLst>
          <pc:docMk/>
          <pc:sldMk cId="1454994860" sldId="274"/>
        </pc:sldMkLst>
        <pc:spChg chg="mod">
          <ac:chgData name="Ali Hazime" userId="S::ahhazime1@hawkmail.hfcc.edu::492643c1-afc3-4063-93c4-d8b18e476863" providerId="AD" clId="Web-{92E68428-5849-2A9F-EADB-8C1C618C2B74}" dt="2020-03-02T03:21:58.997" v="142" actId="20577"/>
          <ac:spMkLst>
            <pc:docMk/>
            <pc:sldMk cId="1454994860" sldId="274"/>
            <ac:spMk id="51" creationId="{0E3D2BDE-3C68-4209-9957-9543D2CE8519}"/>
          </ac:spMkLst>
        </pc:spChg>
        <pc:picChg chg="mod">
          <ac:chgData name="Ali Hazime" userId="S::ahhazime1@hawkmail.hfcc.edu::492643c1-afc3-4063-93c4-d8b18e476863" providerId="AD" clId="Web-{92E68428-5849-2A9F-EADB-8C1C618C2B74}" dt="2020-03-02T03:23:48.845" v="146" actId="688"/>
          <ac:picMkLst>
            <pc:docMk/>
            <pc:sldMk cId="1454994860" sldId="274"/>
            <ac:picMk id="4" creationId="{851E4B0F-5464-4CE9-A075-EB26F8B35B5C}"/>
          </ac:picMkLst>
        </pc:picChg>
      </pc:sldChg>
      <pc:sldChg chg="addSp modSp new mod setBg">
        <pc:chgData name="Ali Hazime" userId="S::ahhazime1@hawkmail.hfcc.edu::492643c1-afc3-4063-93c4-d8b18e476863" providerId="AD" clId="Web-{92E68428-5849-2A9F-EADB-8C1C618C2B74}" dt="2020-03-02T02:52:10.137" v="136" actId="1076"/>
        <pc:sldMkLst>
          <pc:docMk/>
          <pc:sldMk cId="820942918" sldId="284"/>
        </pc:sldMkLst>
        <pc:spChg chg="mod">
          <ac:chgData name="Ali Hazime" userId="S::ahhazime1@hawkmail.hfcc.edu::492643c1-afc3-4063-93c4-d8b18e476863" providerId="AD" clId="Web-{92E68428-5849-2A9F-EADB-8C1C618C2B74}" dt="2020-03-02T02:51:46.902" v="131" actId="20577"/>
          <ac:spMkLst>
            <pc:docMk/>
            <pc:sldMk cId="820942918" sldId="284"/>
            <ac:spMk id="2" creationId="{42F44418-FD56-499B-AB61-6AE39FD03BAE}"/>
          </ac:spMkLst>
        </pc:spChg>
        <pc:spChg chg="mod">
          <ac:chgData name="Ali Hazime" userId="S::ahhazime1@hawkmail.hfcc.edu::492643c1-afc3-4063-93c4-d8b18e476863" providerId="AD" clId="Web-{92E68428-5849-2A9F-EADB-8C1C618C2B74}" dt="2020-03-02T02:50:37.605" v="88" actId="14100"/>
          <ac:spMkLst>
            <pc:docMk/>
            <pc:sldMk cId="820942918" sldId="284"/>
            <ac:spMk id="3" creationId="{AA08FFA2-DC4A-4CE9-BA83-DA083C41DA9D}"/>
          </ac:spMkLst>
        </pc:spChg>
        <pc:picChg chg="add mod">
          <ac:chgData name="Ali Hazime" userId="S::ahhazime1@hawkmail.hfcc.edu::492643c1-afc3-4063-93c4-d8b18e476863" providerId="AD" clId="Web-{92E68428-5849-2A9F-EADB-8C1C618C2B74}" dt="2020-03-02T02:52:07.918" v="135" actId="1076"/>
          <ac:picMkLst>
            <pc:docMk/>
            <pc:sldMk cId="820942918" sldId="284"/>
            <ac:picMk id="5" creationId="{03A7F01F-589C-406B-B50B-614E9B408D15}"/>
          </ac:picMkLst>
        </pc:picChg>
        <pc:picChg chg="add mod">
          <ac:chgData name="Ali Hazime" userId="S::ahhazime1@hawkmail.hfcc.edu::492643c1-afc3-4063-93c4-d8b18e476863" providerId="AD" clId="Web-{92E68428-5849-2A9F-EADB-8C1C618C2B74}" dt="2020-03-02T02:52:10.137" v="136" actId="1076"/>
          <ac:picMkLst>
            <pc:docMk/>
            <pc:sldMk cId="820942918" sldId="284"/>
            <ac:picMk id="7" creationId="{92059DD8-C4D2-49D1-8218-E6DF27224E9B}"/>
          </ac:picMkLst>
        </pc:picChg>
      </pc:sldChg>
    </pc:docChg>
  </pc:docChgLst>
  <pc:docChgLst>
    <pc:chgData name="Fouad Aoude" userId="S::fmaoude@hawkmail.hfcc.edu::85997782-86a2-4189-bf47-ffaab803ca65" providerId="AD" clId="Web-{D70E0518-B23E-5D32-897A-A6ADE2BF4E83}"/>
    <pc:docChg chg="modSld">
      <pc:chgData name="Fouad Aoude" userId="S::fmaoude@hawkmail.hfcc.edu::85997782-86a2-4189-bf47-ffaab803ca65" providerId="AD" clId="Web-{D70E0518-B23E-5D32-897A-A6ADE2BF4E83}" dt="2020-03-01T22:04:34.149" v="0" actId="1076"/>
      <pc:docMkLst>
        <pc:docMk/>
      </pc:docMkLst>
      <pc:sldChg chg="modSp">
        <pc:chgData name="Fouad Aoude" userId="S::fmaoude@hawkmail.hfcc.edu::85997782-86a2-4189-bf47-ffaab803ca65" providerId="AD" clId="Web-{D70E0518-B23E-5D32-897A-A6ADE2BF4E83}" dt="2020-03-01T22:04:34.149" v="0" actId="1076"/>
        <pc:sldMkLst>
          <pc:docMk/>
          <pc:sldMk cId="3852802181" sldId="269"/>
        </pc:sldMkLst>
        <pc:picChg chg="mod">
          <ac:chgData name="Fouad Aoude" userId="S::fmaoude@hawkmail.hfcc.edu::85997782-86a2-4189-bf47-ffaab803ca65" providerId="AD" clId="Web-{D70E0518-B23E-5D32-897A-A6ADE2BF4E83}" dt="2020-03-01T22:04:34.149" v="0" actId="1076"/>
          <ac:picMkLst>
            <pc:docMk/>
            <pc:sldMk cId="3852802181" sldId="269"/>
            <ac:picMk id="5" creationId="{89CC2343-925E-4E15-8EE6-02F4D00E26E8}"/>
          </ac:picMkLst>
        </pc:picChg>
      </pc:sldChg>
    </pc:docChg>
  </pc:docChgLst>
  <pc:docChgLst>
    <pc:chgData name="Melody Anderson" userId="S::manderson6@hawkmail.hfcc.edu::a8d12fa6-d408-450a-8edc-e7d391507b51" providerId="AD" clId="Web-{255C4C4A-3302-4398-A05B-E939A693797E}"/>
    <pc:docChg chg="addSld delSld modSld">
      <pc:chgData name="Melody Anderson" userId="S::manderson6@hawkmail.hfcc.edu::a8d12fa6-d408-450a-8edc-e7d391507b51" providerId="AD" clId="Web-{255C4C4A-3302-4398-A05B-E939A693797E}" dt="2020-03-02T23:01:08.349" v="230" actId="20577"/>
      <pc:docMkLst>
        <pc:docMk/>
      </pc:docMkLst>
      <pc:sldChg chg="addSp modSp del">
        <pc:chgData name="Melody Anderson" userId="S::manderson6@hawkmail.hfcc.edu::a8d12fa6-d408-450a-8edc-e7d391507b51" providerId="AD" clId="Web-{255C4C4A-3302-4398-A05B-E939A693797E}" dt="2020-03-02T22:57:49.805" v="117"/>
        <pc:sldMkLst>
          <pc:docMk/>
          <pc:sldMk cId="860646881" sldId="279"/>
        </pc:sldMkLst>
        <pc:spChg chg="mod">
          <ac:chgData name="Melody Anderson" userId="S::manderson6@hawkmail.hfcc.edu::a8d12fa6-d408-450a-8edc-e7d391507b51" providerId="AD" clId="Web-{255C4C4A-3302-4398-A05B-E939A693797E}" dt="2020-03-02T22:55:24.573" v="85" actId="20577"/>
          <ac:spMkLst>
            <pc:docMk/>
            <pc:sldMk cId="860646881" sldId="279"/>
            <ac:spMk id="3" creationId="{F0F4527B-F0B3-4EAF-AB44-ACE762B6181B}"/>
          </ac:spMkLst>
        </pc:spChg>
        <pc:picChg chg="add mod ord">
          <ac:chgData name="Melody Anderson" userId="S::manderson6@hawkmail.hfcc.edu::a8d12fa6-d408-450a-8edc-e7d391507b51" providerId="AD" clId="Web-{255C4C4A-3302-4398-A05B-E939A693797E}" dt="2020-03-02T22:55:33.448" v="89" actId="1076"/>
          <ac:picMkLst>
            <pc:docMk/>
            <pc:sldMk cId="860646881" sldId="279"/>
            <ac:picMk id="5" creationId="{77B12B79-8103-4537-973F-4373F10DA0A8}"/>
          </ac:picMkLst>
        </pc:picChg>
      </pc:sldChg>
      <pc:sldChg chg="modSp">
        <pc:chgData name="Melody Anderson" userId="S::manderson6@hawkmail.hfcc.edu::a8d12fa6-d408-450a-8edc-e7d391507b51" providerId="AD" clId="Web-{255C4C4A-3302-4398-A05B-E939A693797E}" dt="2020-03-02T23:01:08.349" v="229" actId="20577"/>
        <pc:sldMkLst>
          <pc:docMk/>
          <pc:sldMk cId="798879470" sldId="286"/>
        </pc:sldMkLst>
        <pc:spChg chg="mod">
          <ac:chgData name="Melody Anderson" userId="S::manderson6@hawkmail.hfcc.edu::a8d12fa6-d408-450a-8edc-e7d391507b51" providerId="AD" clId="Web-{255C4C4A-3302-4398-A05B-E939A693797E}" dt="2020-03-02T23:01:08.349" v="229" actId="20577"/>
          <ac:spMkLst>
            <pc:docMk/>
            <pc:sldMk cId="798879470" sldId="286"/>
            <ac:spMk id="3" creationId="{3CC81677-0B2A-444B-91AC-C82429A5D160}"/>
          </ac:spMkLst>
        </pc:spChg>
      </pc:sldChg>
      <pc:sldChg chg="addSp delSp modSp add replId addAnim">
        <pc:chgData name="Melody Anderson" userId="S::manderson6@hawkmail.hfcc.edu::a8d12fa6-d408-450a-8edc-e7d391507b51" providerId="AD" clId="Web-{255C4C4A-3302-4398-A05B-E939A693797E}" dt="2020-03-02T22:57:59.758" v="118" actId="20577"/>
        <pc:sldMkLst>
          <pc:docMk/>
          <pc:sldMk cId="2908114106" sldId="288"/>
        </pc:sldMkLst>
        <pc:spChg chg="mod">
          <ac:chgData name="Melody Anderson" userId="S::manderson6@hawkmail.hfcc.edu::a8d12fa6-d408-450a-8edc-e7d391507b51" providerId="AD" clId="Web-{255C4C4A-3302-4398-A05B-E939A693797E}" dt="2020-03-02T22:57:59.758" v="118" actId="20577"/>
          <ac:spMkLst>
            <pc:docMk/>
            <pc:sldMk cId="2908114106" sldId="288"/>
            <ac:spMk id="3" creationId="{F0F4527B-F0B3-4EAF-AB44-ACE762B6181B}"/>
          </ac:spMkLst>
        </pc:spChg>
        <pc:picChg chg="add mod ord">
          <ac:chgData name="Melody Anderson" userId="S::manderson6@hawkmail.hfcc.edu::a8d12fa6-d408-450a-8edc-e7d391507b51" providerId="AD" clId="Web-{255C4C4A-3302-4398-A05B-E939A693797E}" dt="2020-03-02T22:56:24.447" v="100" actId="1076"/>
          <ac:picMkLst>
            <pc:docMk/>
            <pc:sldMk cId="2908114106" sldId="288"/>
            <ac:picMk id="4" creationId="{6615A9B8-2B57-4D53-B8C6-D1D57066604A}"/>
          </ac:picMkLst>
        </pc:picChg>
        <pc:picChg chg="add del mod">
          <ac:chgData name="Melody Anderson" userId="S::manderson6@hawkmail.hfcc.edu::a8d12fa6-d408-450a-8edc-e7d391507b51" providerId="AD" clId="Web-{255C4C4A-3302-4398-A05B-E939A693797E}" dt="2020-03-02T22:56:49.587" v="105"/>
          <ac:picMkLst>
            <pc:docMk/>
            <pc:sldMk cId="2908114106" sldId="288"/>
            <ac:picMk id="8" creationId="{E09EC906-AFAA-412B-A5DA-541089BBCAF8}"/>
          </ac:picMkLst>
        </pc:picChg>
        <pc:picChg chg="add mod">
          <ac:chgData name="Melody Anderson" userId="S::manderson6@hawkmail.hfcc.edu::a8d12fa6-d408-450a-8edc-e7d391507b51" providerId="AD" clId="Web-{255C4C4A-3302-4398-A05B-E939A693797E}" dt="2020-03-02T22:57:17.821" v="116" actId="1076"/>
          <ac:picMkLst>
            <pc:docMk/>
            <pc:sldMk cId="2908114106" sldId="288"/>
            <ac:picMk id="10" creationId="{E1EDD4D0-5C80-488B-9B6C-9F7565317D3E}"/>
          </ac:picMkLst>
        </pc:picChg>
      </pc:sldChg>
    </pc:docChg>
  </pc:docChgLst>
  <pc:docChgLst>
    <pc:chgData name="Melody Anderson" userId="S::manderson6@hawkmail.hfcc.edu::a8d12fa6-d408-450a-8edc-e7d391507b51" providerId="AD" clId="Web-{D5D0D28A-BD49-B1D3-B8F7-AA9D8D6859B0}"/>
    <pc:docChg chg="addSld modSld">
      <pc:chgData name="Melody Anderson" userId="S::manderson6@hawkmail.hfcc.edu::a8d12fa6-d408-450a-8edc-e7d391507b51" providerId="AD" clId="Web-{D5D0D28A-BD49-B1D3-B8F7-AA9D8D6859B0}" dt="2020-03-02T16:29:19.621" v="453"/>
      <pc:docMkLst>
        <pc:docMk/>
      </pc:docMkLst>
      <pc:sldChg chg="addSp delSp modSp addAnim delAnim modAnim">
        <pc:chgData name="Melody Anderson" userId="S::manderson6@hawkmail.hfcc.edu::a8d12fa6-d408-450a-8edc-e7d391507b51" providerId="AD" clId="Web-{D5D0D28A-BD49-B1D3-B8F7-AA9D8D6859B0}" dt="2020-03-02T16:15:53.603" v="302"/>
        <pc:sldMkLst>
          <pc:docMk/>
          <pc:sldMk cId="3697127092" sldId="257"/>
        </pc:sldMkLst>
        <pc:spChg chg="mod">
          <ac:chgData name="Melody Anderson" userId="S::manderson6@hawkmail.hfcc.edu::a8d12fa6-d408-450a-8edc-e7d391507b51" providerId="AD" clId="Web-{D5D0D28A-BD49-B1D3-B8F7-AA9D8D6859B0}" dt="2020-03-02T16:06:45.336" v="108" actId="20577"/>
          <ac:spMkLst>
            <pc:docMk/>
            <pc:sldMk cId="3697127092" sldId="257"/>
            <ac:spMk id="2" creationId="{A687DBA8-552D-4412-8D89-48D2E348E127}"/>
          </ac:spMkLst>
        </pc:spChg>
        <pc:spChg chg="mod">
          <ac:chgData name="Melody Anderson" userId="S::manderson6@hawkmail.hfcc.edu::a8d12fa6-d408-450a-8edc-e7d391507b51" providerId="AD" clId="Web-{D5D0D28A-BD49-B1D3-B8F7-AA9D8D6859B0}" dt="2020-03-02T16:04:21.070" v="55" actId="20577"/>
          <ac:spMkLst>
            <pc:docMk/>
            <pc:sldMk cId="3697127092" sldId="257"/>
            <ac:spMk id="3" creationId="{46680CB7-2CC6-47FA-BF20-03134B5C1E0C}"/>
          </ac:spMkLst>
        </pc:spChg>
        <pc:spChg chg="add del">
          <ac:chgData name="Melody Anderson" userId="S::manderson6@hawkmail.hfcc.edu::a8d12fa6-d408-450a-8edc-e7d391507b51" providerId="AD" clId="Web-{D5D0D28A-BD49-B1D3-B8F7-AA9D8D6859B0}" dt="2020-03-02T16:05:41.648" v="75"/>
          <ac:spMkLst>
            <pc:docMk/>
            <pc:sldMk cId="3697127092" sldId="257"/>
            <ac:spMk id="6" creationId="{90874297-4533-45B8-BC4B-DA0FF6746C62}"/>
          </ac:spMkLst>
        </pc:spChg>
        <pc:spChg chg="add mod">
          <ac:chgData name="Melody Anderson" userId="S::manderson6@hawkmail.hfcc.edu::a8d12fa6-d408-450a-8edc-e7d391507b51" providerId="AD" clId="Web-{D5D0D28A-BD49-B1D3-B8F7-AA9D8D6859B0}" dt="2020-03-02T16:05:33.023" v="74" actId="1076"/>
          <ac:spMkLst>
            <pc:docMk/>
            <pc:sldMk cId="3697127092" sldId="257"/>
            <ac:spMk id="7" creationId="{BDB32113-811E-4E44-8033-5D57C5753F0E}"/>
          </ac:spMkLst>
        </pc:spChg>
        <pc:spChg chg="add mod">
          <ac:chgData name="Melody Anderson" userId="S::manderson6@hawkmail.hfcc.edu::a8d12fa6-d408-450a-8edc-e7d391507b51" providerId="AD" clId="Web-{D5D0D28A-BD49-B1D3-B8F7-AA9D8D6859B0}" dt="2020-03-02T16:12:35.509" v="287" actId="20577"/>
          <ac:spMkLst>
            <pc:docMk/>
            <pc:sldMk cId="3697127092" sldId="257"/>
            <ac:spMk id="14" creationId="{2691E69C-8ECB-44CA-ACB3-3D9D17235253}"/>
          </ac:spMkLst>
        </pc:spChg>
        <pc:picChg chg="add mod">
          <ac:chgData name="Melody Anderson" userId="S::manderson6@hawkmail.hfcc.edu::a8d12fa6-d408-450a-8edc-e7d391507b51" providerId="AD" clId="Web-{D5D0D28A-BD49-B1D3-B8F7-AA9D8D6859B0}" dt="2020-03-02T16:04:45.789" v="62" actId="14100"/>
          <ac:picMkLst>
            <pc:docMk/>
            <pc:sldMk cId="3697127092" sldId="257"/>
            <ac:picMk id="4" creationId="{CB432A8E-CB90-490D-98E3-54AFDDA96EA0}"/>
          </ac:picMkLst>
        </pc:picChg>
        <pc:picChg chg="add mod">
          <ac:chgData name="Melody Anderson" userId="S::manderson6@hawkmail.hfcc.edu::a8d12fa6-d408-450a-8edc-e7d391507b51" providerId="AD" clId="Web-{D5D0D28A-BD49-B1D3-B8F7-AA9D8D6859B0}" dt="2020-03-02T16:10:43.211" v="193" actId="1076"/>
          <ac:picMkLst>
            <pc:docMk/>
            <pc:sldMk cId="3697127092" sldId="257"/>
            <ac:picMk id="8" creationId="{109CFCE1-4B98-4B84-AC04-ABFFC41645B8}"/>
          </ac:picMkLst>
        </pc:picChg>
        <pc:picChg chg="add mod">
          <ac:chgData name="Melody Anderson" userId="S::manderson6@hawkmail.hfcc.edu::a8d12fa6-d408-450a-8edc-e7d391507b51" providerId="AD" clId="Web-{D5D0D28A-BD49-B1D3-B8F7-AA9D8D6859B0}" dt="2020-03-02T16:10:37.305" v="191" actId="1076"/>
          <ac:picMkLst>
            <pc:docMk/>
            <pc:sldMk cId="3697127092" sldId="257"/>
            <ac:picMk id="10" creationId="{4CB6D1E3-4BC0-4993-AC57-14FABDEE8B2B}"/>
          </ac:picMkLst>
        </pc:picChg>
        <pc:picChg chg="add del mod">
          <ac:chgData name="Melody Anderson" userId="S::manderson6@hawkmail.hfcc.edu::a8d12fa6-d408-450a-8edc-e7d391507b51" providerId="AD" clId="Web-{D5D0D28A-BD49-B1D3-B8F7-AA9D8D6859B0}" dt="2020-03-02T16:10:29.605" v="188"/>
          <ac:picMkLst>
            <pc:docMk/>
            <pc:sldMk cId="3697127092" sldId="257"/>
            <ac:picMk id="12" creationId="{51B92C63-7C85-4EBD-90F6-78B02CBF0E9B}"/>
          </ac:picMkLst>
        </pc:picChg>
      </pc:sldChg>
      <pc:sldChg chg="modSp">
        <pc:chgData name="Melody Anderson" userId="S::manderson6@hawkmail.hfcc.edu::a8d12fa6-d408-450a-8edc-e7d391507b51" providerId="AD" clId="Web-{D5D0D28A-BD49-B1D3-B8F7-AA9D8D6859B0}" dt="2020-03-02T16:15:32.806" v="298" actId="14100"/>
        <pc:sldMkLst>
          <pc:docMk/>
          <pc:sldMk cId="3852802181" sldId="269"/>
        </pc:sldMkLst>
        <pc:picChg chg="mod">
          <ac:chgData name="Melody Anderson" userId="S::manderson6@hawkmail.hfcc.edu::a8d12fa6-d408-450a-8edc-e7d391507b51" providerId="AD" clId="Web-{D5D0D28A-BD49-B1D3-B8F7-AA9D8D6859B0}" dt="2020-03-02T16:15:32.806" v="298" actId="14100"/>
          <ac:picMkLst>
            <pc:docMk/>
            <pc:sldMk cId="3852802181" sldId="269"/>
            <ac:picMk id="5" creationId="{89CC2343-925E-4E15-8EE6-02F4D00E26E8}"/>
          </ac:picMkLst>
        </pc:picChg>
      </pc:sldChg>
      <pc:sldChg chg="modSp addAnim delAnim modAnim">
        <pc:chgData name="Melody Anderson" userId="S::manderson6@hawkmail.hfcc.edu::a8d12fa6-d408-450a-8edc-e7d391507b51" providerId="AD" clId="Web-{D5D0D28A-BD49-B1D3-B8F7-AA9D8D6859B0}" dt="2020-03-02T16:29:19.621" v="453"/>
        <pc:sldMkLst>
          <pc:docMk/>
          <pc:sldMk cId="1975905791" sldId="282"/>
        </pc:sldMkLst>
        <pc:spChg chg="mod">
          <ac:chgData name="Melody Anderson" userId="S::manderson6@hawkmail.hfcc.edu::a8d12fa6-d408-450a-8edc-e7d391507b51" providerId="AD" clId="Web-{D5D0D28A-BD49-B1D3-B8F7-AA9D8D6859B0}" dt="2020-03-02T16:17:26.775" v="408" actId="20577"/>
          <ac:spMkLst>
            <pc:docMk/>
            <pc:sldMk cId="1975905791" sldId="282"/>
            <ac:spMk id="7" creationId="{9E39F0E8-1684-4A8E-ACD2-A808CAB04909}"/>
          </ac:spMkLst>
        </pc:spChg>
        <pc:picChg chg="mod">
          <ac:chgData name="Melody Anderson" userId="S::manderson6@hawkmail.hfcc.edu::a8d12fa6-d408-450a-8edc-e7d391507b51" providerId="AD" clId="Web-{D5D0D28A-BD49-B1D3-B8F7-AA9D8D6859B0}" dt="2020-03-02T16:29:09.949" v="452" actId="1076"/>
          <ac:picMkLst>
            <pc:docMk/>
            <pc:sldMk cId="1975905791" sldId="282"/>
            <ac:picMk id="3" creationId="{1564CC3E-27EB-4093-AA02-6F778E474D41}"/>
          </ac:picMkLst>
        </pc:picChg>
        <pc:picChg chg="mod">
          <ac:chgData name="Melody Anderson" userId="S::manderson6@hawkmail.hfcc.edu::a8d12fa6-d408-450a-8edc-e7d391507b51" providerId="AD" clId="Web-{D5D0D28A-BD49-B1D3-B8F7-AA9D8D6859B0}" dt="2020-03-02T16:29:06.792" v="451" actId="1076"/>
          <ac:picMkLst>
            <pc:docMk/>
            <pc:sldMk cId="1975905791" sldId="282"/>
            <ac:picMk id="5" creationId="{D2CDA9D7-0194-4E48-A373-36FC44A49725}"/>
          </ac:picMkLst>
        </pc:picChg>
      </pc:sldChg>
      <pc:sldChg chg="addSp delSp modSp">
        <pc:chgData name="Melody Anderson" userId="S::manderson6@hawkmail.hfcc.edu::a8d12fa6-d408-450a-8edc-e7d391507b51" providerId="AD" clId="Web-{D5D0D28A-BD49-B1D3-B8F7-AA9D8D6859B0}" dt="2020-03-02T15:49:33.958" v="7" actId="20577"/>
        <pc:sldMkLst>
          <pc:docMk/>
          <pc:sldMk cId="1671078558" sldId="283"/>
        </pc:sldMkLst>
        <pc:spChg chg="mod">
          <ac:chgData name="Melody Anderson" userId="S::manderson6@hawkmail.hfcc.edu::a8d12fa6-d408-450a-8edc-e7d391507b51" providerId="AD" clId="Web-{D5D0D28A-BD49-B1D3-B8F7-AA9D8D6859B0}" dt="2020-03-02T15:49:33.958" v="7" actId="20577"/>
          <ac:spMkLst>
            <pc:docMk/>
            <pc:sldMk cId="1671078558" sldId="283"/>
            <ac:spMk id="2" creationId="{B8D9DA8C-B9DC-4C7B-903A-528F90BFFF03}"/>
          </ac:spMkLst>
        </pc:spChg>
        <pc:spChg chg="del">
          <ac:chgData name="Melody Anderson" userId="S::manderson6@hawkmail.hfcc.edu::a8d12fa6-d408-450a-8edc-e7d391507b51" providerId="AD" clId="Web-{D5D0D28A-BD49-B1D3-B8F7-AA9D8D6859B0}" dt="2020-03-02T15:49:19.958" v="0"/>
          <ac:spMkLst>
            <pc:docMk/>
            <pc:sldMk cId="1671078558" sldId="283"/>
            <ac:spMk id="3" creationId="{2B4BCDF2-5A75-4D43-ABD3-5026157AC0A2}"/>
          </ac:spMkLst>
        </pc:spChg>
        <pc:picChg chg="add mod ord">
          <ac:chgData name="Melody Anderson" userId="S::manderson6@hawkmail.hfcc.edu::a8d12fa6-d408-450a-8edc-e7d391507b51" providerId="AD" clId="Web-{D5D0D28A-BD49-B1D3-B8F7-AA9D8D6859B0}" dt="2020-03-02T15:49:19.958" v="0"/>
          <ac:picMkLst>
            <pc:docMk/>
            <pc:sldMk cId="1671078558" sldId="283"/>
            <ac:picMk id="4" creationId="{F70CD3B4-C6FB-4F09-B7AB-12E6C1D7A3D3}"/>
          </ac:picMkLst>
        </pc:picChg>
      </pc:sldChg>
      <pc:sldChg chg="addSp delSp modSp new">
        <pc:chgData name="Melody Anderson" userId="S::manderson6@hawkmail.hfcc.edu::a8d12fa6-d408-450a-8edc-e7d391507b51" providerId="AD" clId="Web-{D5D0D28A-BD49-B1D3-B8F7-AA9D8D6859B0}" dt="2020-03-02T15:51:28.896" v="53" actId="14100"/>
        <pc:sldMkLst>
          <pc:docMk/>
          <pc:sldMk cId="1730916256" sldId="285"/>
        </pc:sldMkLst>
        <pc:spChg chg="mod">
          <ac:chgData name="Melody Anderson" userId="S::manderson6@hawkmail.hfcc.edu::a8d12fa6-d408-450a-8edc-e7d391507b51" providerId="AD" clId="Web-{D5D0D28A-BD49-B1D3-B8F7-AA9D8D6859B0}" dt="2020-03-02T15:50:13.958" v="49" actId="20577"/>
          <ac:spMkLst>
            <pc:docMk/>
            <pc:sldMk cId="1730916256" sldId="285"/>
            <ac:spMk id="2" creationId="{4EFE9D50-1800-443E-B4BB-41234D57EF05}"/>
          </ac:spMkLst>
        </pc:spChg>
        <pc:spChg chg="del">
          <ac:chgData name="Melody Anderson" userId="S::manderson6@hawkmail.hfcc.edu::a8d12fa6-d408-450a-8edc-e7d391507b51" providerId="AD" clId="Web-{D5D0D28A-BD49-B1D3-B8F7-AA9D8D6859B0}" dt="2020-03-02T15:51:12.490" v="51"/>
          <ac:spMkLst>
            <pc:docMk/>
            <pc:sldMk cId="1730916256" sldId="285"/>
            <ac:spMk id="3" creationId="{1A74B592-4C2A-4804-8BAA-60FB56DD8BE1}"/>
          </ac:spMkLst>
        </pc:spChg>
        <pc:picChg chg="add mod ord">
          <ac:chgData name="Melody Anderson" userId="S::manderson6@hawkmail.hfcc.edu::a8d12fa6-d408-450a-8edc-e7d391507b51" providerId="AD" clId="Web-{D5D0D28A-BD49-B1D3-B8F7-AA9D8D6859B0}" dt="2020-03-02T15:51:28.896" v="53" actId="14100"/>
          <ac:picMkLst>
            <pc:docMk/>
            <pc:sldMk cId="1730916256" sldId="285"/>
            <ac:picMk id="4" creationId="{AA2720F1-88EF-4CF3-AA82-4836E51F84DE}"/>
          </ac:picMkLst>
        </pc:picChg>
      </pc:sldChg>
      <pc:sldChg chg="modSp new">
        <pc:chgData name="Melody Anderson" userId="S::manderson6@hawkmail.hfcc.edu::a8d12fa6-d408-450a-8edc-e7d391507b51" providerId="AD" clId="Web-{D5D0D28A-BD49-B1D3-B8F7-AA9D8D6859B0}" dt="2020-03-02T16:19:19.057" v="443" actId="20577"/>
        <pc:sldMkLst>
          <pc:docMk/>
          <pc:sldMk cId="798879470" sldId="286"/>
        </pc:sldMkLst>
        <pc:spChg chg="mod">
          <ac:chgData name="Melody Anderson" userId="S::manderson6@hawkmail.hfcc.edu::a8d12fa6-d408-450a-8edc-e7d391507b51" providerId="AD" clId="Web-{D5D0D28A-BD49-B1D3-B8F7-AA9D8D6859B0}" dt="2020-03-02T16:19:19.057" v="443" actId="20577"/>
          <ac:spMkLst>
            <pc:docMk/>
            <pc:sldMk cId="798879470" sldId="286"/>
            <ac:spMk id="2" creationId="{0096A012-63D1-4320-8FF9-D58C687F3671}"/>
          </ac:spMkLst>
        </pc:spChg>
      </pc:sldChg>
    </pc:docChg>
  </pc:docChgLst>
  <pc:docChgLst>
    <pc:chgData name="Ali Hazime" userId="S::ahhazime1@hawkmail.hfcc.edu::492643c1-afc3-4063-93c4-d8b18e476863" providerId="AD" clId="Web-{D2197CCD-9C1D-E05F-5E3A-FB291EC0CAF1}"/>
    <pc:docChg chg="addSld modSld">
      <pc:chgData name="Ali Hazime" userId="S::ahhazime1@hawkmail.hfcc.edu::492643c1-afc3-4063-93c4-d8b18e476863" providerId="AD" clId="Web-{D2197CCD-9C1D-E05F-5E3A-FB291EC0CAF1}" dt="2020-02-28T22:42:52.378" v="431" actId="20577"/>
      <pc:docMkLst>
        <pc:docMk/>
      </pc:docMkLst>
      <pc:sldChg chg="addSp delSp modSp mod addAnim delAnim modAnim modShow">
        <pc:chgData name="Ali Hazime" userId="S::ahhazime1@hawkmail.hfcc.edu::492643c1-afc3-4063-93c4-d8b18e476863" providerId="AD" clId="Web-{D2197CCD-9C1D-E05F-5E3A-FB291EC0CAF1}" dt="2020-02-28T18:18:12.844" v="276"/>
        <pc:sldMkLst>
          <pc:docMk/>
          <pc:sldMk cId="3508152645" sldId="264"/>
        </pc:sldMkLst>
        <pc:spChg chg="mod">
          <ac:chgData name="Ali Hazime" userId="S::ahhazime1@hawkmail.hfcc.edu::492643c1-afc3-4063-93c4-d8b18e476863" providerId="AD" clId="Web-{D2197CCD-9C1D-E05F-5E3A-FB291EC0CAF1}" dt="2020-02-28T17:58:52.546" v="16" actId="20577"/>
          <ac:spMkLst>
            <pc:docMk/>
            <pc:sldMk cId="3508152645" sldId="264"/>
            <ac:spMk id="2" creationId="{BB52CA1E-AE5B-4A8D-B578-07EE7BEA8DF8}"/>
          </ac:spMkLst>
        </pc:spChg>
        <pc:spChg chg="add del mod">
          <ac:chgData name="Ali Hazime" userId="S::ahhazime1@hawkmail.hfcc.edu::492643c1-afc3-4063-93c4-d8b18e476863" providerId="AD" clId="Web-{D2197CCD-9C1D-E05F-5E3A-FB291EC0CAF1}" dt="2020-02-28T18:11:28.344" v="263" actId="14100"/>
          <ac:spMkLst>
            <pc:docMk/>
            <pc:sldMk cId="3508152645" sldId="264"/>
            <ac:spMk id="3" creationId="{260BD077-DF4D-40F5-A93B-8F038700D284}"/>
          </ac:spMkLst>
        </pc:spChg>
        <pc:graphicFrameChg chg="add del mod">
          <ac:chgData name="Ali Hazime" userId="S::ahhazime1@hawkmail.hfcc.edu::492643c1-afc3-4063-93c4-d8b18e476863" providerId="AD" clId="Web-{D2197CCD-9C1D-E05F-5E3A-FB291EC0CAF1}" dt="2020-02-28T18:01:45.843" v="100"/>
          <ac:graphicFrameMkLst>
            <pc:docMk/>
            <pc:sldMk cId="3508152645" sldId="264"/>
            <ac:graphicFrameMk id="11" creationId="{1E2B7941-C34D-401C-97DA-7E16DF97CBA0}"/>
          </ac:graphicFrameMkLst>
        </pc:graphicFrameChg>
        <pc:graphicFrameChg chg="add del mod modGraphic">
          <ac:chgData name="Ali Hazime" userId="S::ahhazime1@hawkmail.hfcc.edu::492643c1-afc3-4063-93c4-d8b18e476863" providerId="AD" clId="Web-{D2197CCD-9C1D-E05F-5E3A-FB291EC0CAF1}" dt="2020-02-28T18:04:46.140" v="135"/>
          <ac:graphicFrameMkLst>
            <pc:docMk/>
            <pc:sldMk cId="3508152645" sldId="264"/>
            <ac:graphicFrameMk id="49" creationId="{CE91DD10-3616-46B5-8D1D-1F49F5C8FA21}"/>
          </ac:graphicFrameMkLst>
        </pc:graphicFrameChg>
        <pc:graphicFrameChg chg="add mod modGraphic">
          <ac:chgData name="Ali Hazime" userId="S::ahhazime1@hawkmail.hfcc.edu::492643c1-afc3-4063-93c4-d8b18e476863" providerId="AD" clId="Web-{D2197CCD-9C1D-E05F-5E3A-FB291EC0CAF1}" dt="2020-02-28T18:11:36.750" v="265" actId="1076"/>
          <ac:graphicFrameMkLst>
            <pc:docMk/>
            <pc:sldMk cId="3508152645" sldId="264"/>
            <ac:graphicFrameMk id="492" creationId="{A0158DF2-21E8-49D9-B816-F353D1CED436}"/>
          </ac:graphicFrameMkLst>
        </pc:graphicFrameChg>
        <pc:picChg chg="add mod modCrop">
          <ac:chgData name="Ali Hazime" userId="S::ahhazime1@hawkmail.hfcc.edu::492643c1-afc3-4063-93c4-d8b18e476863" providerId="AD" clId="Web-{D2197CCD-9C1D-E05F-5E3A-FB291EC0CAF1}" dt="2020-02-28T18:18:12.844" v="276"/>
          <ac:picMkLst>
            <pc:docMk/>
            <pc:sldMk cId="3508152645" sldId="264"/>
            <ac:picMk id="1235" creationId="{BB2B095C-894F-4A7E-B8A1-0D4527CE8025}"/>
          </ac:picMkLst>
        </pc:picChg>
      </pc:sldChg>
      <pc:sldChg chg="addSp delSp modSp new mod setBg">
        <pc:chgData name="Ali Hazime" userId="S::ahhazime1@hawkmail.hfcc.edu::492643c1-afc3-4063-93c4-d8b18e476863" providerId="AD" clId="Web-{D2197CCD-9C1D-E05F-5E3A-FB291EC0CAF1}" dt="2020-02-28T22:42:51.362" v="429" actId="20577"/>
        <pc:sldMkLst>
          <pc:docMk/>
          <pc:sldMk cId="2375157346" sldId="270"/>
        </pc:sldMkLst>
        <pc:spChg chg="mod">
          <ac:chgData name="Ali Hazime" userId="S::ahhazime1@hawkmail.hfcc.edu::492643c1-afc3-4063-93c4-d8b18e476863" providerId="AD" clId="Web-{D2197CCD-9C1D-E05F-5E3A-FB291EC0CAF1}" dt="2020-02-28T22:42:51.362" v="429" actId="20577"/>
          <ac:spMkLst>
            <pc:docMk/>
            <pc:sldMk cId="2375157346" sldId="270"/>
            <ac:spMk id="2" creationId="{2BDBD88C-C861-4086-B987-F22AB7A00312}"/>
          </ac:spMkLst>
        </pc:spChg>
        <pc:spChg chg="mod">
          <ac:chgData name="Ali Hazime" userId="S::ahhazime1@hawkmail.hfcc.edu::492643c1-afc3-4063-93c4-d8b18e476863" providerId="AD" clId="Web-{D2197CCD-9C1D-E05F-5E3A-FB291EC0CAF1}" dt="2020-02-28T22:39:58.690" v="360" actId="1076"/>
          <ac:spMkLst>
            <pc:docMk/>
            <pc:sldMk cId="2375157346" sldId="270"/>
            <ac:spMk id="3" creationId="{F8A7F64B-3002-4DB9-988B-8FA8CE12BA15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38:18.049" v="344" actId="20577"/>
          <ac:spMkLst>
            <pc:docMk/>
            <pc:sldMk cId="2375157346" sldId="270"/>
            <ac:spMk id="4" creationId="{0222F866-AF95-4F64-B3EB-AE6769EF31EB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38:30.252" v="348" actId="1076"/>
          <ac:spMkLst>
            <pc:docMk/>
            <pc:sldMk cId="2375157346" sldId="270"/>
            <ac:spMk id="5" creationId="{0DBAE740-411D-4237-90B0-EBEB4B2F13DA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38:33.362" v="349" actId="1076"/>
          <ac:spMkLst>
            <pc:docMk/>
            <pc:sldMk cId="2375157346" sldId="270"/>
            <ac:spMk id="6" creationId="{29462169-6363-4447-ABDE-2BFD666DED47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38:39.096" v="351" actId="1076"/>
          <ac:spMkLst>
            <pc:docMk/>
            <pc:sldMk cId="2375157346" sldId="270"/>
            <ac:spMk id="7" creationId="{43BE2B39-A28B-4F60-A2A1-307D34FCCC22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0:29.018" v="365" actId="20577"/>
          <ac:spMkLst>
            <pc:docMk/>
            <pc:sldMk cId="2375157346" sldId="270"/>
            <ac:spMk id="9" creationId="{767741EA-E5E4-4034-B9DD-DB10B431BEB0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0:31.940" v="366" actId="20577"/>
          <ac:spMkLst>
            <pc:docMk/>
            <pc:sldMk cId="2375157346" sldId="270"/>
            <ac:spMk id="10" creationId="{0F6515D8-34F2-4BEB-B4CD-A90F54A57961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0:33.174" v="367" actId="20577"/>
          <ac:spMkLst>
            <pc:docMk/>
            <pc:sldMk cId="2375157346" sldId="270"/>
            <ac:spMk id="11" creationId="{3485A59D-6E37-4508-B1FC-ABB7C4069B32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0:34.487" v="368" actId="20577"/>
          <ac:spMkLst>
            <pc:docMk/>
            <pc:sldMk cId="2375157346" sldId="270"/>
            <ac:spMk id="12" creationId="{7135A84A-4D59-4642-88AC-5A5C9DB88F9B}"/>
          </ac:spMkLst>
        </pc:spChg>
        <pc:spChg chg="add del">
          <ac:chgData name="Ali Hazime" userId="S::ahhazime1@hawkmail.hfcc.edu::492643c1-afc3-4063-93c4-d8b18e476863" providerId="AD" clId="Web-{D2197CCD-9C1D-E05F-5E3A-FB291EC0CAF1}" dt="2020-02-28T22:40:45.659" v="370"/>
          <ac:spMkLst>
            <pc:docMk/>
            <pc:sldMk cId="2375157346" sldId="270"/>
            <ac:spMk id="13" creationId="{3B48E335-4878-4B65-A1AB-5295F111A260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2:26.503" v="408" actId="20577"/>
          <ac:spMkLst>
            <pc:docMk/>
            <pc:sldMk cId="2375157346" sldId="270"/>
            <ac:spMk id="14" creationId="{17BD166F-2616-4E6B-955A-9F53026E806A}"/>
          </ac:spMkLst>
        </pc:spChg>
        <pc:spChg chg="add del">
          <ac:chgData name="Ali Hazime" userId="S::ahhazime1@hawkmail.hfcc.edu::492643c1-afc3-4063-93c4-d8b18e476863" providerId="AD" clId="Web-{D2197CCD-9C1D-E05F-5E3A-FB291EC0CAF1}" dt="2020-02-28T22:41:56.315" v="398"/>
          <ac:spMkLst>
            <pc:docMk/>
            <pc:sldMk cId="2375157346" sldId="270"/>
            <ac:spMk id="15" creationId="{4E82DF25-BF8E-49D2-A767-B873396A97BD}"/>
          </ac:spMkLst>
        </pc:spChg>
        <pc:spChg chg="add mod">
          <ac:chgData name="Ali Hazime" userId="S::ahhazime1@hawkmail.hfcc.edu::492643c1-afc3-4063-93c4-d8b18e476863" providerId="AD" clId="Web-{D2197CCD-9C1D-E05F-5E3A-FB291EC0CAF1}" dt="2020-02-28T22:42:28.707" v="410" actId="20577"/>
          <ac:spMkLst>
            <pc:docMk/>
            <pc:sldMk cId="2375157346" sldId="270"/>
            <ac:spMk id="16" creationId="{EAA111C7-3F43-4652-A99B-C3E18C3CE5B7}"/>
          </ac:spMkLst>
        </pc:spChg>
        <pc:cxnChg chg="add mod">
          <ac:chgData name="Ali Hazime" userId="S::ahhazime1@hawkmail.hfcc.edu::492643c1-afc3-4063-93c4-d8b18e476863" providerId="AD" clId="Web-{D2197CCD-9C1D-E05F-5E3A-FB291EC0CAF1}" dt="2020-02-28T22:39:25.065" v="355" actId="14100"/>
          <ac:cxnSpMkLst>
            <pc:docMk/>
            <pc:sldMk cId="2375157346" sldId="270"/>
            <ac:cxnSpMk id="8" creationId="{5B597FEF-3D7E-4DF4-96B9-3FB6C97C6CB4}"/>
          </ac:cxnSpMkLst>
        </pc:cxnChg>
      </pc:sldChg>
    </pc:docChg>
  </pc:docChgLst>
  <pc:docChgLst>
    <pc:chgData name="Ahmad Fadel" userId="S::mfadel3@hawkmail.hfcc.edu::f3dcdd47-235c-4391-8919-bb3543c1ab24" providerId="AD" clId="Web-{16EDD282-DF91-C06D-4931-3455685DCCF9}"/>
    <pc:docChg chg="addSld modSld">
      <pc:chgData name="Ahmad Fadel" userId="S::mfadel3@hawkmail.hfcc.edu::f3dcdd47-235c-4391-8919-bb3543c1ab24" providerId="AD" clId="Web-{16EDD282-DF91-C06D-4931-3455685DCCF9}" dt="2020-03-02T02:28:01.111" v="1407" actId="20577"/>
      <pc:docMkLst>
        <pc:docMk/>
      </pc:docMkLst>
      <pc:sldChg chg="modSp">
        <pc:chgData name="Ahmad Fadel" userId="S::mfadel3@hawkmail.hfcc.edu::f3dcdd47-235c-4391-8919-bb3543c1ab24" providerId="AD" clId="Web-{16EDD282-DF91-C06D-4931-3455685DCCF9}" dt="2020-03-01T23:49:03.990" v="318" actId="20577"/>
        <pc:sldMkLst>
          <pc:docMk/>
          <pc:sldMk cId="3697127092" sldId="257"/>
        </pc:sldMkLst>
        <pc:spChg chg="mod">
          <ac:chgData name="Ahmad Fadel" userId="S::mfadel3@hawkmail.hfcc.edu::f3dcdd47-235c-4391-8919-bb3543c1ab24" providerId="AD" clId="Web-{16EDD282-DF91-C06D-4931-3455685DCCF9}" dt="2020-03-01T23:43:55.135" v="213" actId="20577"/>
          <ac:spMkLst>
            <pc:docMk/>
            <pc:sldMk cId="3697127092" sldId="257"/>
            <ac:spMk id="2" creationId="{A687DBA8-552D-4412-8D89-48D2E348E127}"/>
          </ac:spMkLst>
        </pc:spChg>
        <pc:spChg chg="mod">
          <ac:chgData name="Ahmad Fadel" userId="S::mfadel3@hawkmail.hfcc.edu::f3dcdd47-235c-4391-8919-bb3543c1ab24" providerId="AD" clId="Web-{16EDD282-DF91-C06D-4931-3455685DCCF9}" dt="2020-03-01T23:49:03.990" v="318" actId="20577"/>
          <ac:spMkLst>
            <pc:docMk/>
            <pc:sldMk cId="3697127092" sldId="257"/>
            <ac:spMk id="3" creationId="{46680CB7-2CC6-47FA-BF20-03134B5C1E0C}"/>
          </ac:spMkLst>
        </pc:spChg>
      </pc:sldChg>
      <pc:sldChg chg="modSp mod setBg">
        <pc:chgData name="Ahmad Fadel" userId="S::mfadel3@hawkmail.hfcc.edu::f3dcdd47-235c-4391-8919-bb3543c1ab24" providerId="AD" clId="Web-{16EDD282-DF91-C06D-4931-3455685DCCF9}" dt="2020-03-02T02:17:14.520" v="1391" actId="20577"/>
        <pc:sldMkLst>
          <pc:docMk/>
          <pc:sldMk cId="3022309026" sldId="258"/>
        </pc:sldMkLst>
        <pc:spChg chg="mod">
          <ac:chgData name="Ahmad Fadel" userId="S::mfadel3@hawkmail.hfcc.edu::f3dcdd47-235c-4391-8919-bb3543c1ab24" providerId="AD" clId="Web-{16EDD282-DF91-C06D-4931-3455685DCCF9}" dt="2020-03-02T02:17:14.520" v="1391" actId="20577"/>
          <ac:spMkLst>
            <pc:docMk/>
            <pc:sldMk cId="3022309026" sldId="258"/>
            <ac:spMk id="18" creationId="{971A1F6F-F822-4F25-A3D1-3D5121C93F91}"/>
          </ac:spMkLst>
        </pc:spChg>
      </pc:sldChg>
      <pc:sldChg chg="addSp modSp new mod setBg">
        <pc:chgData name="Ahmad Fadel" userId="S::mfadel3@hawkmail.hfcc.edu::f3dcdd47-235c-4391-8919-bb3543c1ab24" providerId="AD" clId="Web-{16EDD282-DF91-C06D-4931-3455685DCCF9}" dt="2020-03-02T01:18:56.885" v="661" actId="1076"/>
        <pc:sldMkLst>
          <pc:docMk/>
          <pc:sldMk cId="860646881" sldId="279"/>
        </pc:sldMkLst>
        <pc:spChg chg="mod">
          <ac:chgData name="Ahmad Fadel" userId="S::mfadel3@hawkmail.hfcc.edu::f3dcdd47-235c-4391-8919-bb3543c1ab24" providerId="AD" clId="Web-{16EDD282-DF91-C06D-4931-3455685DCCF9}" dt="2020-03-01T23:46:55.939" v="284" actId="20577"/>
          <ac:spMkLst>
            <pc:docMk/>
            <pc:sldMk cId="860646881" sldId="279"/>
            <ac:spMk id="2" creationId="{E777A9B5-0E2D-4266-AB32-66351D9EC909}"/>
          </ac:spMkLst>
        </pc:spChg>
        <pc:spChg chg="mod">
          <ac:chgData name="Ahmad Fadel" userId="S::mfadel3@hawkmail.hfcc.edu::f3dcdd47-235c-4391-8919-bb3543c1ab24" providerId="AD" clId="Web-{16EDD282-DF91-C06D-4931-3455685DCCF9}" dt="2020-03-01T23:55:41.036" v="613" actId="20577"/>
          <ac:spMkLst>
            <pc:docMk/>
            <pc:sldMk cId="860646881" sldId="279"/>
            <ac:spMk id="3" creationId="{F0F4527B-F0B3-4EAF-AB44-ACE762B6181B}"/>
          </ac:spMkLst>
        </pc:spChg>
        <pc:spChg chg="add mod">
          <ac:chgData name="Ahmad Fadel" userId="S::mfadel3@hawkmail.hfcc.edu::f3dcdd47-235c-4391-8919-bb3543c1ab24" providerId="AD" clId="Web-{16EDD282-DF91-C06D-4931-3455685DCCF9}" dt="2020-03-02T01:18:34.307" v="658" actId="20577"/>
          <ac:spMkLst>
            <pc:docMk/>
            <pc:sldMk cId="860646881" sldId="279"/>
            <ac:spMk id="6" creationId="{487E8218-331F-457D-8275-09CDA5C7CCA3}"/>
          </ac:spMkLst>
        </pc:spChg>
        <pc:picChg chg="add mod">
          <ac:chgData name="Ahmad Fadel" userId="S::mfadel3@hawkmail.hfcc.edu::f3dcdd47-235c-4391-8919-bb3543c1ab24" providerId="AD" clId="Web-{16EDD282-DF91-C06D-4931-3455685DCCF9}" dt="2020-03-02T01:18:56.885" v="661" actId="1076"/>
          <ac:picMkLst>
            <pc:docMk/>
            <pc:sldMk cId="860646881" sldId="279"/>
            <ac:picMk id="4" creationId="{5A028298-FE0A-47FD-9303-F6F9F1A6DE06}"/>
          </ac:picMkLst>
        </pc:picChg>
      </pc:sldChg>
      <pc:sldChg chg="addSp delSp modSp new mod setBg modClrScheme chgLayout">
        <pc:chgData name="Ahmad Fadel" userId="S::mfadel3@hawkmail.hfcc.edu::f3dcdd47-235c-4391-8919-bb3543c1ab24" providerId="AD" clId="Web-{16EDD282-DF91-C06D-4931-3455685DCCF9}" dt="2020-03-02T02:14:45.920" v="1170" actId="20577"/>
        <pc:sldMkLst>
          <pc:docMk/>
          <pc:sldMk cId="4204102589" sldId="281"/>
        </pc:sldMkLst>
        <pc:spChg chg="mod ord">
          <ac:chgData name="Ahmad Fadel" userId="S::mfadel3@hawkmail.hfcc.edu::f3dcdd47-235c-4391-8919-bb3543c1ab24" providerId="AD" clId="Web-{16EDD282-DF91-C06D-4931-3455685DCCF9}" dt="2020-03-02T01:45:37.407" v="737"/>
          <ac:spMkLst>
            <pc:docMk/>
            <pc:sldMk cId="4204102589" sldId="281"/>
            <ac:spMk id="2" creationId="{FAD6747C-09FA-4945-AE44-CD165830C623}"/>
          </ac:spMkLst>
        </pc:spChg>
        <pc:spChg chg="add del mod">
          <ac:chgData name="Ahmad Fadel" userId="S::mfadel3@hawkmail.hfcc.edu::f3dcdd47-235c-4391-8919-bb3543c1ab24" providerId="AD" clId="Web-{16EDD282-DF91-C06D-4931-3455685DCCF9}" dt="2020-03-02T01:45:47.220" v="738"/>
          <ac:spMkLst>
            <pc:docMk/>
            <pc:sldMk cId="4204102589" sldId="281"/>
            <ac:spMk id="4" creationId="{81D6AC99-FA64-4475-90E8-D85370EDE72B}"/>
          </ac:spMkLst>
        </pc:spChg>
        <pc:spChg chg="add del mod">
          <ac:chgData name="Ahmad Fadel" userId="S::mfadel3@hawkmail.hfcc.edu::f3dcdd47-235c-4391-8919-bb3543c1ab24" providerId="AD" clId="Web-{16EDD282-DF91-C06D-4931-3455685DCCF9}" dt="2020-03-02T01:42:11.461" v="696"/>
          <ac:spMkLst>
            <pc:docMk/>
            <pc:sldMk cId="4204102589" sldId="281"/>
            <ac:spMk id="5" creationId="{EF3718D8-92FE-482E-AD4A-41CC05619EBF}"/>
          </ac:spMkLst>
        </pc:spChg>
        <pc:spChg chg="add del mod">
          <ac:chgData name="Ahmad Fadel" userId="S::mfadel3@hawkmail.hfcc.edu::f3dcdd47-235c-4391-8919-bb3543c1ab24" providerId="AD" clId="Web-{16EDD282-DF91-C06D-4931-3455685DCCF9}" dt="2020-03-02T01:42:20.243" v="698"/>
          <ac:spMkLst>
            <pc:docMk/>
            <pc:sldMk cId="4204102589" sldId="281"/>
            <ac:spMk id="6" creationId="{33E0535C-4D50-4227-B22B-E0F7F0A7C570}"/>
          </ac:spMkLst>
        </pc:spChg>
        <pc:spChg chg="add mod ord">
          <ac:chgData name="Ahmad Fadel" userId="S::mfadel3@hawkmail.hfcc.edu::f3dcdd47-235c-4391-8919-bb3543c1ab24" providerId="AD" clId="Web-{16EDD282-DF91-C06D-4931-3455685DCCF9}" dt="2020-03-02T02:14:45.920" v="1170" actId="20577"/>
          <ac:spMkLst>
            <pc:docMk/>
            <pc:sldMk cId="4204102589" sldId="281"/>
            <ac:spMk id="7" creationId="{ECCCCEF2-BF2D-40FA-A91F-869A9338BC80}"/>
          </ac:spMkLst>
        </pc:spChg>
        <pc:picChg chg="add mod">
          <ac:chgData name="Ahmad Fadel" userId="S::mfadel3@hawkmail.hfcc.edu::f3dcdd47-235c-4391-8919-bb3543c1ab24" providerId="AD" clId="Web-{16EDD282-DF91-C06D-4931-3455685DCCF9}" dt="2020-03-02T01:41:44.647" v="691" actId="14100"/>
          <ac:picMkLst>
            <pc:docMk/>
            <pc:sldMk cId="4204102589" sldId="281"/>
            <ac:picMk id="3" creationId="{0EAAFDB1-B203-480D-A808-78747788E66B}"/>
          </ac:picMkLst>
        </pc:picChg>
      </pc:sldChg>
      <pc:sldChg chg="addSp modSp new mod setBg modClrScheme chgLayout">
        <pc:chgData name="Ahmad Fadel" userId="S::mfadel3@hawkmail.hfcc.edu::f3dcdd47-235c-4391-8919-bb3543c1ab24" providerId="AD" clId="Web-{16EDD282-DF91-C06D-4931-3455685DCCF9}" dt="2020-03-02T02:16:16.643" v="1365" actId="20577"/>
        <pc:sldMkLst>
          <pc:docMk/>
          <pc:sldMk cId="1975905791" sldId="282"/>
        </pc:sldMkLst>
        <pc:spChg chg="mod ord">
          <ac:chgData name="Ahmad Fadel" userId="S::mfadel3@hawkmail.hfcc.edu::f3dcdd47-235c-4391-8919-bb3543c1ab24" providerId="AD" clId="Web-{16EDD282-DF91-C06D-4931-3455685DCCF9}" dt="2020-03-02T02:02:45.295" v="1101"/>
          <ac:spMkLst>
            <pc:docMk/>
            <pc:sldMk cId="1975905791" sldId="282"/>
            <ac:spMk id="2" creationId="{3180ABA0-6647-4304-83E7-A90E6576F81A}"/>
          </ac:spMkLst>
        </pc:spChg>
        <pc:spChg chg="add mod ord">
          <ac:chgData name="Ahmad Fadel" userId="S::mfadel3@hawkmail.hfcc.edu::f3dcdd47-235c-4391-8919-bb3543c1ab24" providerId="AD" clId="Web-{16EDD282-DF91-C06D-4931-3455685DCCF9}" dt="2020-03-02T02:16:16.643" v="1365" actId="20577"/>
          <ac:spMkLst>
            <pc:docMk/>
            <pc:sldMk cId="1975905791" sldId="282"/>
            <ac:spMk id="7" creationId="{9E39F0E8-1684-4A8E-ACD2-A808CAB04909}"/>
          </ac:spMkLst>
        </pc:spChg>
        <pc:picChg chg="add mod">
          <ac:chgData name="Ahmad Fadel" userId="S::mfadel3@hawkmail.hfcc.edu::f3dcdd47-235c-4391-8919-bb3543c1ab24" providerId="AD" clId="Web-{16EDD282-DF91-C06D-4931-3455685DCCF9}" dt="2020-03-02T02:02:28.670" v="1099" actId="14100"/>
          <ac:picMkLst>
            <pc:docMk/>
            <pc:sldMk cId="1975905791" sldId="282"/>
            <ac:picMk id="3" creationId="{1564CC3E-27EB-4093-AA02-6F778E474D41}"/>
          </ac:picMkLst>
        </pc:picChg>
        <pc:picChg chg="add mod">
          <ac:chgData name="Ahmad Fadel" userId="S::mfadel3@hawkmail.hfcc.edu::f3dcdd47-235c-4391-8919-bb3543c1ab24" providerId="AD" clId="Web-{16EDD282-DF91-C06D-4931-3455685DCCF9}" dt="2020-03-02T02:02:31.623" v="1100" actId="14100"/>
          <ac:picMkLst>
            <pc:docMk/>
            <pc:sldMk cId="1975905791" sldId="282"/>
            <ac:picMk id="5" creationId="{D2CDA9D7-0194-4E48-A373-36FC44A49725}"/>
          </ac:picMkLst>
        </pc:picChg>
      </pc:sldChg>
      <pc:sldChg chg="modSp new mod setBg">
        <pc:chgData name="Ahmad Fadel" userId="S::mfadel3@hawkmail.hfcc.edu::f3dcdd47-235c-4391-8919-bb3543c1ab24" providerId="AD" clId="Web-{16EDD282-DF91-C06D-4931-3455685DCCF9}" dt="2020-03-02T02:27:52.063" v="1405" actId="20577"/>
        <pc:sldMkLst>
          <pc:docMk/>
          <pc:sldMk cId="1671078558" sldId="283"/>
        </pc:sldMkLst>
        <pc:spChg chg="mod">
          <ac:chgData name="Ahmad Fadel" userId="S::mfadel3@hawkmail.hfcc.edu::f3dcdd47-235c-4391-8919-bb3543c1ab24" providerId="AD" clId="Web-{16EDD282-DF91-C06D-4931-3455685DCCF9}" dt="2020-03-02T02:27:52.063" v="1405" actId="20577"/>
          <ac:spMkLst>
            <pc:docMk/>
            <pc:sldMk cId="1671078558" sldId="283"/>
            <ac:spMk id="2" creationId="{B8D9DA8C-B9DC-4C7B-903A-528F90BFFF03}"/>
          </ac:spMkLst>
        </pc:spChg>
      </pc:sldChg>
    </pc:docChg>
  </pc:docChgLst>
  <pc:docChgLst>
    <pc:chgData name="Brian Simmons" userId="S::bpsimmons@hawkmail.hfcc.edu::d44e18bf-6ced-42d0-8c77-148185a5a86e" providerId="AD" clId="Web-{8711C8A9-178E-4C8F-8EB5-B5D2CFC6A991}"/>
    <pc:docChg chg="modSld">
      <pc:chgData name="Brian Simmons" userId="S::bpsimmons@hawkmail.hfcc.edu::d44e18bf-6ced-42d0-8c77-148185a5a86e" providerId="AD" clId="Web-{8711C8A9-178E-4C8F-8EB5-B5D2CFC6A991}" dt="2020-02-27T00:09:50.433" v="5"/>
      <pc:docMkLst>
        <pc:docMk/>
      </pc:docMkLst>
      <pc:sldChg chg="mod setBg">
        <pc:chgData name="Brian Simmons" userId="S::bpsimmons@hawkmail.hfcc.edu::d44e18bf-6ced-42d0-8c77-148185a5a86e" providerId="AD" clId="Web-{8711C8A9-178E-4C8F-8EB5-B5D2CFC6A991}" dt="2020-02-27T00:09:50.433" v="5"/>
        <pc:sldMkLst>
          <pc:docMk/>
          <pc:sldMk cId="109857222" sldId="256"/>
        </pc:sldMkLst>
      </pc:sldChg>
      <pc:sldChg chg="mod setBg">
        <pc:chgData name="Brian Simmons" userId="S::bpsimmons@hawkmail.hfcc.edu::d44e18bf-6ced-42d0-8c77-148185a5a86e" providerId="AD" clId="Web-{8711C8A9-178E-4C8F-8EB5-B5D2CFC6A991}" dt="2020-02-27T00:09:37.354" v="3"/>
        <pc:sldMkLst>
          <pc:docMk/>
          <pc:sldMk cId="3697127092" sldId="257"/>
        </pc:sldMkLst>
      </pc:sldChg>
    </pc:docChg>
  </pc:docChgLst>
  <pc:docChgLst>
    <pc:chgData name="Ali Hazime" userId="S::ahhazime1@hawkmail.hfcc.edu::492643c1-afc3-4063-93c4-d8b18e476863" providerId="AD" clId="Web-{1EF943A0-E1B8-EA6C-3F49-45E368A87DC7}"/>
    <pc:docChg chg="modSld">
      <pc:chgData name="Ali Hazime" userId="S::ahhazime1@hawkmail.hfcc.edu::492643c1-afc3-4063-93c4-d8b18e476863" providerId="AD" clId="Web-{1EF943A0-E1B8-EA6C-3F49-45E368A87DC7}" dt="2020-02-27T00:04:51.248" v="20"/>
      <pc:docMkLst>
        <pc:docMk/>
      </pc:docMkLst>
      <pc:sldChg chg="modSp addAnim modAnim">
        <pc:chgData name="Ali Hazime" userId="S::ahhazime1@hawkmail.hfcc.edu::492643c1-afc3-4063-93c4-d8b18e476863" providerId="AD" clId="Web-{1EF943A0-E1B8-EA6C-3F49-45E368A87DC7}" dt="2020-02-27T00:04:51.248" v="20"/>
        <pc:sldMkLst>
          <pc:docMk/>
          <pc:sldMk cId="3136909696" sldId="260"/>
        </pc:sldMkLst>
        <pc:picChg chg="mod ord">
          <ac:chgData name="Ali Hazime" userId="S::ahhazime1@hawkmail.hfcc.edu::492643c1-afc3-4063-93c4-d8b18e476863" providerId="AD" clId="Web-{1EF943A0-E1B8-EA6C-3F49-45E368A87DC7}" dt="2020-02-27T00:01:44.521" v="16" actId="1076"/>
          <ac:picMkLst>
            <pc:docMk/>
            <pc:sldMk cId="3136909696" sldId="260"/>
            <ac:picMk id="4" creationId="{7B4B832C-7DBE-4BEB-86A1-1C56183B428A}"/>
          </ac:picMkLst>
        </pc:picChg>
        <pc:picChg chg="mod">
          <ac:chgData name="Ali Hazime" userId="S::ahhazime1@hawkmail.hfcc.edu::492643c1-afc3-4063-93c4-d8b18e476863" providerId="AD" clId="Web-{1EF943A0-E1B8-EA6C-3F49-45E368A87DC7}" dt="2020-02-26T23:59:54.734" v="4" actId="1076"/>
          <ac:picMkLst>
            <pc:docMk/>
            <pc:sldMk cId="3136909696" sldId="260"/>
            <ac:picMk id="8" creationId="{3F4B36A1-12DD-4967-AD5D-D05E0F6D8069}"/>
          </ac:picMkLst>
        </pc:picChg>
        <pc:picChg chg="mod">
          <ac:chgData name="Ali Hazime" userId="S::ahhazime1@hawkmail.hfcc.edu::492643c1-afc3-4063-93c4-d8b18e476863" providerId="AD" clId="Web-{1EF943A0-E1B8-EA6C-3F49-45E368A87DC7}" dt="2020-02-26T23:59:55.594" v="5" actId="1076"/>
          <ac:picMkLst>
            <pc:docMk/>
            <pc:sldMk cId="3136909696" sldId="260"/>
            <ac:picMk id="10" creationId="{F8CCAE45-A12B-4505-B2F3-4ADB5A983C68}"/>
          </ac:picMkLst>
        </pc:picChg>
      </pc:sldChg>
    </pc:docChg>
  </pc:docChgLst>
  <pc:docChgLst>
    <pc:chgData name="Hakim Alkafah" userId="S::hnalkafah@hawkmail.hfcc.edu::7cb87666-d1e2-4aa2-bbe4-613128479de6" providerId="AD" clId="Web-{F78488B2-5F0A-4E41-B5CE-5E20BB03794A}"/>
    <pc:docChg chg="modSld">
      <pc:chgData name="Hakim Alkafah" userId="S::hnalkafah@hawkmail.hfcc.edu::7cb87666-d1e2-4aa2-bbe4-613128479de6" providerId="AD" clId="Web-{F78488B2-5F0A-4E41-B5CE-5E20BB03794A}" dt="2020-02-26T22:22:12.515" v="4" actId="20577"/>
      <pc:docMkLst>
        <pc:docMk/>
      </pc:docMkLst>
      <pc:sldChg chg="modSp">
        <pc:chgData name="Hakim Alkafah" userId="S::hnalkafah@hawkmail.hfcc.edu::7cb87666-d1e2-4aa2-bbe4-613128479de6" providerId="AD" clId="Web-{F78488B2-5F0A-4E41-B5CE-5E20BB03794A}" dt="2020-02-26T22:22:05.249" v="2" actId="20577"/>
        <pc:sldMkLst>
          <pc:docMk/>
          <pc:sldMk cId="109857222" sldId="256"/>
        </pc:sldMkLst>
        <pc:spChg chg="mod">
          <ac:chgData name="Hakim Alkafah" userId="S::hnalkafah@hawkmail.hfcc.edu::7cb87666-d1e2-4aa2-bbe4-613128479de6" providerId="AD" clId="Web-{F78488B2-5F0A-4E41-B5CE-5E20BB03794A}" dt="2020-02-26T22:22:05.249" v="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Emad Abdulaziz" userId="S::ehabdulaziz@hawkmail.hfcc.edu::8ff651d6-089c-4ad3-bf49-9e4b1b50bc9f" providerId="AD" clId="Web-{59606645-11CC-B4C1-E561-6BBD9CCDD63E}"/>
    <pc:docChg chg="addSld modSld">
      <pc:chgData name="Emad Abdulaziz" userId="S::ehabdulaziz@hawkmail.hfcc.edu::8ff651d6-089c-4ad3-bf49-9e4b1b50bc9f" providerId="AD" clId="Web-{59606645-11CC-B4C1-E561-6BBD9CCDD63E}" dt="2020-02-27T00:02:32.893" v="342" actId="20577"/>
      <pc:docMkLst>
        <pc:docMk/>
      </pc:docMkLst>
      <pc:sldChg chg="modSp add replId">
        <pc:chgData name="Emad Abdulaziz" userId="S::ehabdulaziz@hawkmail.hfcc.edu::8ff651d6-089c-4ad3-bf49-9e4b1b50bc9f" providerId="AD" clId="Web-{59606645-11CC-B4C1-E561-6BBD9CCDD63E}" dt="2020-02-26T23:57:08.601" v="340" actId="20577"/>
        <pc:sldMkLst>
          <pc:docMk/>
          <pc:sldMk cId="13100166" sldId="259"/>
        </pc:sldMkLst>
        <pc:spChg chg="mod">
          <ac:chgData name="Emad Abdulaziz" userId="S::ehabdulaziz@hawkmail.hfcc.edu::8ff651d6-089c-4ad3-bf49-9e4b1b50bc9f" providerId="AD" clId="Web-{59606645-11CC-B4C1-E561-6BBD9CCDD63E}" dt="2020-02-26T23:12:31.572" v="7" actId="20577"/>
          <ac:spMkLst>
            <pc:docMk/>
            <pc:sldMk cId="13100166" sldId="259"/>
            <ac:spMk id="2" creationId="{BB52CA1E-AE5B-4A8D-B578-07EE7BEA8DF8}"/>
          </ac:spMkLst>
        </pc:spChg>
        <pc:spChg chg="mod">
          <ac:chgData name="Emad Abdulaziz" userId="S::ehabdulaziz@hawkmail.hfcc.edu::8ff651d6-089c-4ad3-bf49-9e4b1b50bc9f" providerId="AD" clId="Web-{59606645-11CC-B4C1-E561-6BBD9CCDD63E}" dt="2020-02-26T23:57:08.601" v="340" actId="20577"/>
          <ac:spMkLst>
            <pc:docMk/>
            <pc:sldMk cId="13100166" sldId="259"/>
            <ac:spMk id="3" creationId="{260BD077-DF4D-40F5-A93B-8F038700D284}"/>
          </ac:spMkLst>
        </pc:spChg>
      </pc:sldChg>
    </pc:docChg>
  </pc:docChgLst>
  <pc:docChgLst>
    <pc:chgData name="Emad Abdulaziz" userId="S::ehabdulaziz@hawkmail.hfcc.edu::8ff651d6-089c-4ad3-bf49-9e4b1b50bc9f" providerId="AD" clId="Web-{60ADA048-46A3-7696-AB17-94FDD79B571F}"/>
    <pc:docChg chg="modSld">
      <pc:chgData name="Emad Abdulaziz" userId="S::ehabdulaziz@hawkmail.hfcc.edu::8ff651d6-089c-4ad3-bf49-9e4b1b50bc9f" providerId="AD" clId="Web-{60ADA048-46A3-7696-AB17-94FDD79B571F}" dt="2020-03-02T03:34:58.735" v="272" actId="20577"/>
      <pc:docMkLst>
        <pc:docMk/>
      </pc:docMkLst>
      <pc:sldChg chg="addSp delSp modSp addAnim delAnim modAnim addCm delCm">
        <pc:chgData name="Emad Abdulaziz" userId="S::ehabdulaziz@hawkmail.hfcc.edu::8ff651d6-089c-4ad3-bf49-9e4b1b50bc9f" providerId="AD" clId="Web-{60ADA048-46A3-7696-AB17-94FDD79B571F}" dt="2020-03-02T03:28:18.044" v="136"/>
        <pc:sldMkLst>
          <pc:docMk/>
          <pc:sldMk cId="1454994860" sldId="274"/>
        </pc:sldMkLst>
        <pc:spChg chg="del">
          <ac:chgData name="Emad Abdulaziz" userId="S::ehabdulaziz@hawkmail.hfcc.edu::8ff651d6-089c-4ad3-bf49-9e4b1b50bc9f" providerId="AD" clId="Web-{60ADA048-46A3-7696-AB17-94FDD79B571F}" dt="2020-03-02T01:23:01.936" v="8"/>
          <ac:spMkLst>
            <pc:docMk/>
            <pc:sldMk cId="1454994860" sldId="274"/>
            <ac:spMk id="3" creationId="{BCB51326-5310-4F83-9997-B38D0EA83F10}"/>
          </ac:spMkLst>
        </pc:spChg>
        <pc:spChg chg="add mod">
          <ac:chgData name="Emad Abdulaziz" userId="S::ehabdulaziz@hawkmail.hfcc.edu::8ff651d6-089c-4ad3-bf49-9e4b1b50bc9f" providerId="AD" clId="Web-{60ADA048-46A3-7696-AB17-94FDD79B571F}" dt="2020-03-02T03:25:40.793" v="134" actId="1076"/>
          <ac:spMkLst>
            <pc:docMk/>
            <pc:sldMk cId="1454994860" sldId="274"/>
            <ac:spMk id="27" creationId="{1A1C32AE-9C85-4360-BA43-EBEED7CC7D22}"/>
          </ac:spMkLst>
        </pc:spChg>
        <pc:spChg chg="add del mod">
          <ac:chgData name="Emad Abdulaziz" userId="S::ehabdulaziz@hawkmail.hfcc.edu::8ff651d6-089c-4ad3-bf49-9e4b1b50bc9f" providerId="AD" clId="Web-{60ADA048-46A3-7696-AB17-94FDD79B571F}" dt="2020-03-02T03:22:15.010" v="123"/>
          <ac:spMkLst>
            <pc:docMk/>
            <pc:sldMk cId="1454994860" sldId="274"/>
            <ac:spMk id="28" creationId="{71DC2936-0C8A-4AB7-9932-4340A2EB5F19}"/>
          </ac:spMkLst>
        </pc:spChg>
        <pc:spChg chg="mod">
          <ac:chgData name="Emad Abdulaziz" userId="S::ehabdulaziz@hawkmail.hfcc.edu::8ff651d6-089c-4ad3-bf49-9e4b1b50bc9f" providerId="AD" clId="Web-{60ADA048-46A3-7696-AB17-94FDD79B571F}" dt="2020-03-02T02:45:37.852" v="35" actId="1076"/>
          <ac:spMkLst>
            <pc:docMk/>
            <pc:sldMk cId="1454994860" sldId="274"/>
            <ac:spMk id="50" creationId="{2721338F-627F-4332-8C8B-FA3605782C89}"/>
          </ac:spMkLst>
        </pc:spChg>
        <pc:spChg chg="mod">
          <ac:chgData name="Emad Abdulaziz" userId="S::ehabdulaziz@hawkmail.hfcc.edu::8ff651d6-089c-4ad3-bf49-9e4b1b50bc9f" providerId="AD" clId="Web-{60ADA048-46A3-7696-AB17-94FDD79B571F}" dt="2020-03-02T02:45:27.538" v="33" actId="1076"/>
          <ac:spMkLst>
            <pc:docMk/>
            <pc:sldMk cId="1454994860" sldId="274"/>
            <ac:spMk id="51" creationId="{0E3D2BDE-3C68-4209-9957-9543D2CE8519}"/>
          </ac:spMkLst>
        </pc:spChg>
        <pc:spChg chg="mod">
          <ac:chgData name="Emad Abdulaziz" userId="S::ehabdulaziz@hawkmail.hfcc.edu::8ff651d6-089c-4ad3-bf49-9e4b1b50bc9f" providerId="AD" clId="Web-{60ADA048-46A3-7696-AB17-94FDD79B571F}" dt="2020-03-02T02:45:31.210" v="34" actId="1076"/>
          <ac:spMkLst>
            <pc:docMk/>
            <pc:sldMk cId="1454994860" sldId="274"/>
            <ac:spMk id="52" creationId="{8E989B39-67E8-41AB-B7A0-040DCC59A6C5}"/>
          </ac:spMkLst>
        </pc:spChg>
        <pc:graphicFrameChg chg="del mod">
          <ac:chgData name="Emad Abdulaziz" userId="S::ehabdulaziz@hawkmail.hfcc.edu::8ff651d6-089c-4ad3-bf49-9e4b1b50bc9f" providerId="AD" clId="Web-{60ADA048-46A3-7696-AB17-94FDD79B571F}" dt="2020-03-02T01:23:11.858" v="11"/>
          <ac:graphicFrameMkLst>
            <pc:docMk/>
            <pc:sldMk cId="1454994860" sldId="274"/>
            <ac:graphicFrameMk id="6" creationId="{EF39E4D5-7324-4D33-8416-90C28FD73412}"/>
          </ac:graphicFrameMkLst>
        </pc:graphicFrameChg>
        <pc:picChg chg="mod">
          <ac:chgData name="Emad Abdulaziz" userId="S::ehabdulaziz@hawkmail.hfcc.edu::8ff651d6-089c-4ad3-bf49-9e4b1b50bc9f" providerId="AD" clId="Web-{60ADA048-46A3-7696-AB17-94FDD79B571F}" dt="2020-03-02T02:45:24.132" v="32" actId="1076"/>
          <ac:picMkLst>
            <pc:docMk/>
            <pc:sldMk cId="1454994860" sldId="274"/>
            <ac:picMk id="4" creationId="{851E4B0F-5464-4CE9-A075-EB26F8B35B5C}"/>
          </ac:picMkLst>
        </pc:picChg>
      </pc:sldChg>
      <pc:sldChg chg="modSp">
        <pc:chgData name="Emad Abdulaziz" userId="S::ehabdulaziz@hawkmail.hfcc.edu::8ff651d6-089c-4ad3-bf49-9e4b1b50bc9f" providerId="AD" clId="Web-{60ADA048-46A3-7696-AB17-94FDD79B571F}" dt="2020-03-02T03:28:38.060" v="138" actId="1076"/>
        <pc:sldMkLst>
          <pc:docMk/>
          <pc:sldMk cId="1998618075" sldId="275"/>
        </pc:sldMkLst>
        <pc:graphicFrameChg chg="modGraphic">
          <ac:chgData name="Emad Abdulaziz" userId="S::ehabdulaziz@hawkmail.hfcc.edu::8ff651d6-089c-4ad3-bf49-9e4b1b50bc9f" providerId="AD" clId="Web-{60ADA048-46A3-7696-AB17-94FDD79B571F}" dt="2020-03-02T02:36:48.612" v="28" actId="20577"/>
          <ac:graphicFrameMkLst>
            <pc:docMk/>
            <pc:sldMk cId="1998618075" sldId="275"/>
            <ac:graphicFrameMk id="276" creationId="{462828EB-0C44-4737-8908-2278B089D7FF}"/>
          </ac:graphicFrameMkLst>
        </pc:graphicFrameChg>
        <pc:picChg chg="mod">
          <ac:chgData name="Emad Abdulaziz" userId="S::ehabdulaziz@hawkmail.hfcc.edu::8ff651d6-089c-4ad3-bf49-9e4b1b50bc9f" providerId="AD" clId="Web-{60ADA048-46A3-7696-AB17-94FDD79B571F}" dt="2020-03-02T03:28:38.060" v="138" actId="1076"/>
          <ac:picMkLst>
            <pc:docMk/>
            <pc:sldMk cId="1998618075" sldId="275"/>
            <ac:picMk id="44" creationId="{02ACB7C2-964C-4AF1-BB98-FC87A538DDD1}"/>
          </ac:picMkLst>
        </pc:picChg>
      </pc:sldChg>
      <pc:sldChg chg="addSp delSp modSp addAnim delAnim modAnim">
        <pc:chgData name="Emad Abdulaziz" userId="S::ehabdulaziz@hawkmail.hfcc.edu::8ff651d6-089c-4ad3-bf49-9e4b1b50bc9f" providerId="AD" clId="Web-{60ADA048-46A3-7696-AB17-94FDD79B571F}" dt="2020-03-02T03:34:53.125" v="270" actId="20577"/>
        <pc:sldMkLst>
          <pc:docMk/>
          <pc:sldMk cId="2396489261" sldId="278"/>
        </pc:sldMkLst>
        <pc:spChg chg="mod">
          <ac:chgData name="Emad Abdulaziz" userId="S::ehabdulaziz@hawkmail.hfcc.edu::8ff651d6-089c-4ad3-bf49-9e4b1b50bc9f" providerId="AD" clId="Web-{60ADA048-46A3-7696-AB17-94FDD79B571F}" dt="2020-03-02T03:34:53.125" v="270" actId="20577"/>
          <ac:spMkLst>
            <pc:docMk/>
            <pc:sldMk cId="2396489261" sldId="278"/>
            <ac:spMk id="3" creationId="{260BD077-DF4D-40F5-A93B-8F038700D284}"/>
          </ac:spMkLst>
        </pc:spChg>
        <pc:spChg chg="add mod">
          <ac:chgData name="Emad Abdulaziz" userId="S::ehabdulaziz@hawkmail.hfcc.edu::8ff651d6-089c-4ad3-bf49-9e4b1b50bc9f" providerId="AD" clId="Web-{60ADA048-46A3-7696-AB17-94FDD79B571F}" dt="2020-03-02T03:31:00.280" v="215" actId="1076"/>
          <ac:spMkLst>
            <pc:docMk/>
            <pc:sldMk cId="2396489261" sldId="278"/>
            <ac:spMk id="5" creationId="{96E072CB-CE25-4A2E-8389-428229F8C5E8}"/>
          </ac:spMkLst>
        </pc:spChg>
        <pc:spChg chg="add mod">
          <ac:chgData name="Emad Abdulaziz" userId="S::ehabdulaziz@hawkmail.hfcc.edu::8ff651d6-089c-4ad3-bf49-9e4b1b50bc9f" providerId="AD" clId="Web-{60ADA048-46A3-7696-AB17-94FDD79B571F}" dt="2020-03-02T03:31:07.780" v="216" actId="1076"/>
          <ac:spMkLst>
            <pc:docMk/>
            <pc:sldMk cId="2396489261" sldId="278"/>
            <ac:spMk id="7" creationId="{1CC8062E-D9DB-4679-8D50-D1303F237C9E}"/>
          </ac:spMkLst>
        </pc:spChg>
        <pc:spChg chg="add del">
          <ac:chgData name="Emad Abdulaziz" userId="S::ehabdulaziz@hawkmail.hfcc.edu::8ff651d6-089c-4ad3-bf49-9e4b1b50bc9f" providerId="AD" clId="Web-{60ADA048-46A3-7696-AB17-94FDD79B571F}" dt="2020-03-02T03:33:54.890" v="258"/>
          <ac:spMkLst>
            <pc:docMk/>
            <pc:sldMk cId="2396489261" sldId="278"/>
            <ac:spMk id="9" creationId="{DE188265-C5ED-4D58-98B9-F61410724A1D}"/>
          </ac:spMkLst>
        </pc:spChg>
        <pc:spChg chg="add mod">
          <ac:chgData name="Emad Abdulaziz" userId="S::ehabdulaziz@hawkmail.hfcc.edu::8ff651d6-089c-4ad3-bf49-9e4b1b50bc9f" providerId="AD" clId="Web-{60ADA048-46A3-7696-AB17-94FDD79B571F}" dt="2020-03-02T03:34:28.953" v="265" actId="1076"/>
          <ac:spMkLst>
            <pc:docMk/>
            <pc:sldMk cId="2396489261" sldId="278"/>
            <ac:spMk id="11" creationId="{7A87C414-BF83-48DE-81C9-2D8A528F0E62}"/>
          </ac:spMkLst>
        </pc:spChg>
      </pc:sldChg>
      <pc:sldChg chg="delSp">
        <pc:chgData name="Emad Abdulaziz" userId="S::ehabdulaziz@hawkmail.hfcc.edu::8ff651d6-089c-4ad3-bf49-9e4b1b50bc9f" providerId="AD" clId="Web-{60ADA048-46A3-7696-AB17-94FDD79B571F}" dt="2020-03-02T01:28:03.469" v="21"/>
        <pc:sldMkLst>
          <pc:docMk/>
          <pc:sldMk cId="3848882229" sldId="280"/>
        </pc:sldMkLst>
        <pc:spChg chg="del">
          <ac:chgData name="Emad Abdulaziz" userId="S::ehabdulaziz@hawkmail.hfcc.edu::8ff651d6-089c-4ad3-bf49-9e4b1b50bc9f" providerId="AD" clId="Web-{60ADA048-46A3-7696-AB17-94FDD79B571F}" dt="2020-03-02T01:28:03.469" v="21"/>
          <ac:spMkLst>
            <pc:docMk/>
            <pc:sldMk cId="3848882229" sldId="280"/>
            <ac:spMk id="4" creationId="{8327630C-3B46-4B18-B95B-426BB9808A78}"/>
          </ac:spMkLst>
        </pc:spChg>
      </pc:sldChg>
    </pc:docChg>
  </pc:docChgLst>
  <pc:docChgLst>
    <pc:chgData name="Melody Anderson" userId="S::manderson6@hawkmail.hfcc.edu::a8d12fa6-d408-450a-8edc-e7d391507b51" providerId="AD" clId="Web-{C748ECB4-B7BC-4ECF-9F40-ED19B2934CA4}"/>
    <pc:docChg chg="modSld">
      <pc:chgData name="Melody Anderson" userId="S::manderson6@hawkmail.hfcc.edu::a8d12fa6-d408-450a-8edc-e7d391507b51" providerId="AD" clId="Web-{C748ECB4-B7BC-4ECF-9F40-ED19B2934CA4}" dt="2020-03-01T20:17:08.787" v="1" actId="20577"/>
      <pc:docMkLst>
        <pc:docMk/>
      </pc:docMkLst>
      <pc:sldChg chg="modSp">
        <pc:chgData name="Melody Anderson" userId="S::manderson6@hawkmail.hfcc.edu::a8d12fa6-d408-450a-8edc-e7d391507b51" providerId="AD" clId="Web-{C748ECB4-B7BC-4ECF-9F40-ED19B2934CA4}" dt="2020-03-01T20:17:08.787" v="0" actId="20577"/>
        <pc:sldMkLst>
          <pc:docMk/>
          <pc:sldMk cId="3697127092" sldId="257"/>
        </pc:sldMkLst>
        <pc:spChg chg="mod">
          <ac:chgData name="Melody Anderson" userId="S::manderson6@hawkmail.hfcc.edu::a8d12fa6-d408-450a-8edc-e7d391507b51" providerId="AD" clId="Web-{C748ECB4-B7BC-4ECF-9F40-ED19B2934CA4}" dt="2020-03-01T20:17:08.787" v="0" actId="20577"/>
          <ac:spMkLst>
            <pc:docMk/>
            <pc:sldMk cId="3697127092" sldId="257"/>
            <ac:spMk id="3" creationId="{46680CB7-2CC6-47FA-BF20-03134B5C1E0C}"/>
          </ac:spMkLst>
        </pc:spChg>
      </pc:sldChg>
    </pc:docChg>
  </pc:docChgLst>
  <pc:docChgLst>
    <pc:chgData name="Lauren Rivier" userId="S::lgrivier@hawkmail.hfcc.edu::6f4b24d1-93c2-424c-b032-0f7a629877cd" providerId="AD" clId="Web-{B4261F98-7500-4D77-8352-BA3ABF22D678}"/>
    <pc:docChg chg="addSld modSld addMainMaster delMainMaster">
      <pc:chgData name="Lauren Rivier" userId="S::lgrivier@hawkmail.hfcc.edu::6f4b24d1-93c2-424c-b032-0f7a629877cd" providerId="AD" clId="Web-{B4261F98-7500-4D77-8352-BA3ABF22D678}" dt="2020-02-26T21:39:34.876" v="12"/>
      <pc:docMkLst>
        <pc:docMk/>
      </pc:docMkLst>
      <pc:sldChg chg="modSp mod setBg modClrScheme chgLayout">
        <pc:chgData name="Lauren Rivier" userId="S::lgrivier@hawkmail.hfcc.edu::6f4b24d1-93c2-424c-b032-0f7a629877cd" providerId="AD" clId="Web-{B4261F98-7500-4D77-8352-BA3ABF22D678}" dt="2020-02-26T21:37:26.269" v="8"/>
        <pc:sldMkLst>
          <pc:docMk/>
          <pc:sldMk cId="109857222" sldId="256"/>
        </pc:sldMkLst>
        <pc:spChg chg="mod ord">
          <ac:chgData name="Lauren Rivier" userId="S::lgrivier@hawkmail.hfcc.edu::6f4b24d1-93c2-424c-b032-0f7a629877cd" providerId="AD" clId="Web-{B4261F98-7500-4D77-8352-BA3ABF22D678}" dt="2020-02-26T21:37:26.269" v="8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Lauren Rivier" userId="S::lgrivier@hawkmail.hfcc.edu::6f4b24d1-93c2-424c-b032-0f7a629877cd" providerId="AD" clId="Web-{B4261F98-7500-4D77-8352-BA3ABF22D678}" dt="2020-02-26T21:37:26.269" v="8"/>
          <ac:spMkLst>
            <pc:docMk/>
            <pc:sldMk cId="109857222" sldId="256"/>
            <ac:spMk id="3" creationId="{00000000-0000-0000-0000-000000000000}"/>
          </ac:spMkLst>
        </pc:spChg>
      </pc:sldChg>
      <pc:sldChg chg="new mod setBg modClrScheme chgLayout">
        <pc:chgData name="Lauren Rivier" userId="S::lgrivier@hawkmail.hfcc.edu::6f4b24d1-93c2-424c-b032-0f7a629877cd" providerId="AD" clId="Web-{B4261F98-7500-4D77-8352-BA3ABF22D678}" dt="2020-02-26T21:39:34.876" v="12"/>
        <pc:sldMkLst>
          <pc:docMk/>
          <pc:sldMk cId="3631625579" sldId="257"/>
        </pc:sldMkLst>
      </pc:sldChg>
      <pc:sldMasterChg chg="add del addSldLayout delSldLayout">
        <pc:chgData name="Lauren Rivier" userId="S::lgrivier@hawkmail.hfcc.edu::6f4b24d1-93c2-424c-b032-0f7a629877cd" providerId="AD" clId="Web-{B4261F98-7500-4D77-8352-BA3ABF22D678}" dt="2020-02-26T21:37:26.269" v="8"/>
        <pc:sldMasterMkLst>
          <pc:docMk/>
          <pc:sldMasterMk cId="2940799994" sldId="2147483672"/>
        </pc:sldMasterMkLst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849487773" sldId="2147483673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2380587148" sldId="2147483674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1880311736" sldId="2147483675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4096693695" sldId="2147483676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606744921" sldId="2147483677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1307298820" sldId="2147483678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1387471847" sldId="2147483679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3146689658" sldId="2147483680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2591854906" sldId="2147483681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3136990248" sldId="2147483682"/>
          </pc:sldLayoutMkLst>
        </pc:sldLayoutChg>
        <pc:sldLayoutChg chg="add del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940799994" sldId="2147483672"/>
            <pc:sldLayoutMk cId="3256715462" sldId="2147483683"/>
          </pc:sldLayoutMkLst>
        </pc:sldLayoutChg>
      </pc:sldMasterChg>
      <pc:sldMasterChg chg="add del addSldLayout delSldLayout modSldLayout">
        <pc:chgData name="Lauren Rivier" userId="S::lgrivier@hawkmail.hfcc.edu::6f4b24d1-93c2-424c-b032-0f7a629877cd" providerId="AD" clId="Web-{B4261F98-7500-4D77-8352-BA3ABF22D678}" dt="2020-02-26T21:37:26.269" v="8"/>
        <pc:sldMasterMkLst>
          <pc:docMk/>
          <pc:sldMasterMk cId="2595512432" sldId="2147483684"/>
        </pc:sldMasterMkLst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3713844644" sldId="2147483685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1623291132" sldId="2147483686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1171685245" sldId="2147483687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3502285170" sldId="2147483688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2207356264" sldId="2147483689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3483627355" sldId="2147483690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4273244727" sldId="2147483691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2935725612" sldId="2147483692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97247416" sldId="2147483693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752713820" sldId="2147483694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6.269" v="8"/>
          <pc:sldLayoutMkLst>
            <pc:docMk/>
            <pc:sldMasterMk cId="2595512432" sldId="2147483684"/>
            <pc:sldLayoutMk cId="4020835925" sldId="2147483695"/>
          </pc:sldLayoutMkLst>
        </pc:sldLayoutChg>
      </pc:sldMasterChg>
      <pc:sldMasterChg chg="add del addSldLayout delSldLayout modSldLayout">
        <pc:chgData name="Lauren Rivier" userId="S::lgrivier@hawkmail.hfcc.edu::6f4b24d1-93c2-424c-b032-0f7a629877cd" providerId="AD" clId="Web-{B4261F98-7500-4D77-8352-BA3ABF22D678}" dt="2020-02-26T21:37:22.394" v="5"/>
        <pc:sldMasterMkLst>
          <pc:docMk/>
          <pc:sldMasterMk cId="2894916253" sldId="2147483696"/>
        </pc:sldMasterMkLst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2813651039" sldId="2147483697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2122780186" sldId="2147483698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1966094106" sldId="2147483699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1594794973" sldId="2147483700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3948060965" sldId="2147483701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3892541733" sldId="2147483702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627107294" sldId="2147483703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2135909362" sldId="2147483704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3803409341" sldId="2147483705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785229572" sldId="2147483706"/>
          </pc:sldLayoutMkLst>
        </pc:sldLayoutChg>
        <pc:sldLayoutChg chg="add del mod replId">
          <pc:chgData name="Lauren Rivier" userId="S::lgrivier@hawkmail.hfcc.edu::6f4b24d1-93c2-424c-b032-0f7a629877cd" providerId="AD" clId="Web-{B4261F98-7500-4D77-8352-BA3ABF22D678}" dt="2020-02-26T21:37:22.394" v="5"/>
          <pc:sldLayoutMkLst>
            <pc:docMk/>
            <pc:sldMasterMk cId="2894916253" sldId="2147483696"/>
            <pc:sldLayoutMk cId="3692935391" sldId="2147483707"/>
          </pc:sldLayoutMkLst>
        </pc:sldLayoutChg>
      </pc:sldMasterChg>
    </pc:docChg>
  </pc:docChgLst>
  <pc:docChgLst>
    <pc:chgData name="Brian Simmons" userId="S::bpsimmons@hawkmail.hfcc.edu::d44e18bf-6ced-42d0-8c77-148185a5a86e" providerId="AD" clId="Web-{E9F6395D-97A2-4BE4-A747-E0B74F215E8B}"/>
    <pc:docChg chg="addSld modSld">
      <pc:chgData name="Brian Simmons" userId="S::bpsimmons@hawkmail.hfcc.edu::d44e18bf-6ced-42d0-8c77-148185a5a86e" providerId="AD" clId="Web-{E9F6395D-97A2-4BE4-A747-E0B74F215E8B}" dt="2020-02-28T19:56:28.790" v="18"/>
      <pc:docMkLst>
        <pc:docMk/>
      </pc:docMkLst>
      <pc:sldChg chg="modSp new mod setBg modShow">
        <pc:chgData name="Brian Simmons" userId="S::bpsimmons@hawkmail.hfcc.edu::d44e18bf-6ced-42d0-8c77-148185a5a86e" providerId="AD" clId="Web-{E9F6395D-97A2-4BE4-A747-E0B74F215E8B}" dt="2020-02-28T19:56:13.821" v="17"/>
        <pc:sldMkLst>
          <pc:docMk/>
          <pc:sldMk cId="987939326" sldId="266"/>
        </pc:sldMkLst>
        <pc:spChg chg="mod">
          <ac:chgData name="Brian Simmons" userId="S::bpsimmons@hawkmail.hfcc.edu::d44e18bf-6ced-42d0-8c77-148185a5a86e" providerId="AD" clId="Web-{E9F6395D-97A2-4BE4-A747-E0B74F215E8B}" dt="2020-02-28T19:14:38.522" v="9" actId="20577"/>
          <ac:spMkLst>
            <pc:docMk/>
            <pc:sldMk cId="987939326" sldId="266"/>
            <ac:spMk id="2" creationId="{6C4F067D-E8C4-4E8A-AC5C-DCBCAA706F74}"/>
          </ac:spMkLst>
        </pc:spChg>
      </pc:sldChg>
      <pc:sldChg chg="mod setBg">
        <pc:chgData name="Brian Simmons" userId="S::bpsimmons@hawkmail.hfcc.edu::d44e18bf-6ced-42d0-8c77-148185a5a86e" providerId="AD" clId="Web-{E9F6395D-97A2-4BE4-A747-E0B74F215E8B}" dt="2020-02-28T19:56:28.790" v="18"/>
        <pc:sldMkLst>
          <pc:docMk/>
          <pc:sldMk cId="4045199795" sldId="267"/>
        </pc:sldMkLst>
      </pc:sldChg>
    </pc:docChg>
  </pc:docChgLst>
  <pc:docChgLst>
    <pc:chgData name="Emad Abdulaziz" userId="S::ehabdulaziz@hawkmail.hfcc.edu::8ff651d6-089c-4ad3-bf49-9e4b1b50bc9f" providerId="AD" clId="Web-{B3585F93-1E04-B3A7-A44F-A03EF4E20362}"/>
    <pc:docChg chg="modSld">
      <pc:chgData name="Emad Abdulaziz" userId="S::ehabdulaziz@hawkmail.hfcc.edu::8ff651d6-089c-4ad3-bf49-9e4b1b50bc9f" providerId="AD" clId="Web-{B3585F93-1E04-B3A7-A44F-A03EF4E20362}" dt="2020-03-01T23:26:20.762" v="17" actId="20577"/>
      <pc:docMkLst>
        <pc:docMk/>
      </pc:docMkLst>
      <pc:sldChg chg="modSp">
        <pc:chgData name="Emad Abdulaziz" userId="S::ehabdulaziz@hawkmail.hfcc.edu::8ff651d6-089c-4ad3-bf49-9e4b1b50bc9f" providerId="AD" clId="Web-{B3585F93-1E04-B3A7-A44F-A03EF4E20362}" dt="2020-03-01T23:26:20.762" v="16" actId="20577"/>
        <pc:sldMkLst>
          <pc:docMk/>
          <pc:sldMk cId="2396489261" sldId="278"/>
        </pc:sldMkLst>
        <pc:spChg chg="mod">
          <ac:chgData name="Emad Abdulaziz" userId="S::ehabdulaziz@hawkmail.hfcc.edu::8ff651d6-089c-4ad3-bf49-9e4b1b50bc9f" providerId="AD" clId="Web-{B3585F93-1E04-B3A7-A44F-A03EF4E20362}" dt="2020-03-01T23:26:20.762" v="16" actId="20577"/>
          <ac:spMkLst>
            <pc:docMk/>
            <pc:sldMk cId="2396489261" sldId="278"/>
            <ac:spMk id="3" creationId="{260BD077-DF4D-40F5-A93B-8F038700D284}"/>
          </ac:spMkLst>
        </pc:spChg>
      </pc:sldChg>
    </pc:docChg>
  </pc:docChgLst>
  <pc:docChgLst>
    <pc:chgData name="Emad Abdulaziz" userId="S::ehabdulaziz@hawkmail.hfcc.edu::8ff651d6-089c-4ad3-bf49-9e4b1b50bc9f" providerId="AD" clId="Web-{0F25388E-FFD8-C940-3138-691C3DC936F2}"/>
    <pc:docChg chg="modSld">
      <pc:chgData name="Emad Abdulaziz" userId="S::ehabdulaziz@hawkmail.hfcc.edu::8ff651d6-089c-4ad3-bf49-9e4b1b50bc9f" providerId="AD" clId="Web-{0F25388E-FFD8-C940-3138-691C3DC936F2}" dt="2020-03-02T20:07:10.749" v="44"/>
      <pc:docMkLst>
        <pc:docMk/>
      </pc:docMkLst>
      <pc:sldChg chg="addSp delSp modSp">
        <pc:chgData name="Emad Abdulaziz" userId="S::ehabdulaziz@hawkmail.hfcc.edu::8ff651d6-089c-4ad3-bf49-9e4b1b50bc9f" providerId="AD" clId="Web-{0F25388E-FFD8-C940-3138-691C3DC936F2}" dt="2020-03-02T20:07:10.749" v="44"/>
        <pc:sldMkLst>
          <pc:docMk/>
          <pc:sldMk cId="3848882229" sldId="280"/>
        </pc:sldMkLst>
        <pc:spChg chg="mod">
          <ac:chgData name="Emad Abdulaziz" userId="S::ehabdulaziz@hawkmail.hfcc.edu::8ff651d6-089c-4ad3-bf49-9e4b1b50bc9f" providerId="AD" clId="Web-{0F25388E-FFD8-C940-3138-691C3DC936F2}" dt="2020-03-02T19:41:26.016" v="34" actId="1076"/>
          <ac:spMkLst>
            <pc:docMk/>
            <pc:sldMk cId="3848882229" sldId="280"/>
            <ac:spMk id="2" creationId="{6C4F067D-E8C4-4E8A-AC5C-DCBCAA706F74}"/>
          </ac:spMkLst>
        </pc:spChg>
        <pc:spChg chg="ord">
          <ac:chgData name="Emad Abdulaziz" userId="S::ehabdulaziz@hawkmail.hfcc.edu::8ff651d6-089c-4ad3-bf49-9e4b1b50bc9f" providerId="AD" clId="Web-{0F25388E-FFD8-C940-3138-691C3DC936F2}" dt="2020-03-02T19:40:57.546" v="27"/>
          <ac:spMkLst>
            <pc:docMk/>
            <pc:sldMk cId="3848882229" sldId="280"/>
            <ac:spMk id="3" creationId="{768AAA90-9832-426E-BB28-128F9C7D2FF6}"/>
          </ac:spMkLst>
        </pc:spChg>
        <pc:spChg chg="del">
          <ac:chgData name="Emad Abdulaziz" userId="S::ehabdulaziz@hawkmail.hfcc.edu::8ff651d6-089c-4ad3-bf49-9e4b1b50bc9f" providerId="AD" clId="Web-{0F25388E-FFD8-C940-3138-691C3DC936F2}" dt="2020-03-02T19:40:25.623" v="22"/>
          <ac:spMkLst>
            <pc:docMk/>
            <pc:sldMk cId="3848882229" sldId="280"/>
            <ac:spMk id="6" creationId="{6F0634B1-42C6-437D-952E-7201EB50291A}"/>
          </ac:spMkLst>
        </pc:spChg>
        <pc:spChg chg="del">
          <ac:chgData name="Emad Abdulaziz" userId="S::ehabdulaziz@hawkmail.hfcc.edu::8ff651d6-089c-4ad3-bf49-9e4b1b50bc9f" providerId="AD" clId="Web-{0F25388E-FFD8-C940-3138-691C3DC936F2}" dt="2020-03-02T20:07:10.749" v="44"/>
          <ac:spMkLst>
            <pc:docMk/>
            <pc:sldMk cId="3848882229" sldId="280"/>
            <ac:spMk id="7" creationId="{593A6CE0-C783-42A6-8FAF-4F9450FBC015}"/>
          </ac:spMkLst>
        </pc:spChg>
        <pc:picChg chg="add mod ord">
          <ac:chgData name="Emad Abdulaziz" userId="S::ehabdulaziz@hawkmail.hfcc.edu::8ff651d6-089c-4ad3-bf49-9e4b1b50bc9f" providerId="AD" clId="Web-{0F25388E-FFD8-C940-3138-691C3DC936F2}" dt="2020-03-02T19:41:30.143" v="35" actId="1076"/>
          <ac:picMkLst>
            <pc:docMk/>
            <pc:sldMk cId="3848882229" sldId="280"/>
            <ac:picMk id="4" creationId="{DBF7BB25-37AC-4B16-B059-137929048910}"/>
          </ac:picMkLst>
        </pc:picChg>
        <pc:picChg chg="add del mod">
          <ac:chgData name="Emad Abdulaziz" userId="S::ehabdulaziz@hawkmail.hfcc.edu::8ff651d6-089c-4ad3-bf49-9e4b1b50bc9f" providerId="AD" clId="Web-{0F25388E-FFD8-C940-3138-691C3DC936F2}" dt="2020-03-02T20:06:53.139" v="40"/>
          <ac:picMkLst>
            <pc:docMk/>
            <pc:sldMk cId="3848882229" sldId="280"/>
            <ac:picMk id="8" creationId="{37899E4B-16DA-4F84-9883-849F072654A5}"/>
          </ac:picMkLst>
        </pc:picChg>
        <pc:picChg chg="add mod">
          <ac:chgData name="Emad Abdulaziz" userId="S::ehabdulaziz@hawkmail.hfcc.edu::8ff651d6-089c-4ad3-bf49-9e4b1b50bc9f" providerId="AD" clId="Web-{0F25388E-FFD8-C940-3138-691C3DC936F2}" dt="2020-03-02T20:07:08.297" v="43" actId="1076"/>
          <ac:picMkLst>
            <pc:docMk/>
            <pc:sldMk cId="3848882229" sldId="280"/>
            <ac:picMk id="10" creationId="{C26B12A4-4619-48DA-90F9-BBF66825F256}"/>
          </ac:picMkLst>
        </pc:picChg>
      </pc:sldChg>
      <pc:sldChg chg="modSp">
        <pc:chgData name="Emad Abdulaziz" userId="S::ehabdulaziz@hawkmail.hfcc.edu::8ff651d6-089c-4ad3-bf49-9e4b1b50bc9f" providerId="AD" clId="Web-{0F25388E-FFD8-C940-3138-691C3DC936F2}" dt="2020-03-02T19:32:51.647" v="10" actId="20577"/>
        <pc:sldMkLst>
          <pc:docMk/>
          <pc:sldMk cId="4204102589" sldId="281"/>
        </pc:sldMkLst>
        <pc:spChg chg="mod">
          <ac:chgData name="Emad Abdulaziz" userId="S::ehabdulaziz@hawkmail.hfcc.edu::8ff651d6-089c-4ad3-bf49-9e4b1b50bc9f" providerId="AD" clId="Web-{0F25388E-FFD8-C940-3138-691C3DC936F2}" dt="2020-03-02T19:32:51.647" v="10" actId="20577"/>
          <ac:spMkLst>
            <pc:docMk/>
            <pc:sldMk cId="4204102589" sldId="281"/>
            <ac:spMk id="7" creationId="{ECCCCEF2-BF2D-40FA-A91F-869A9338BC80}"/>
          </ac:spMkLst>
        </pc:spChg>
      </pc:sldChg>
      <pc:sldChg chg="modSp">
        <pc:chgData name="Emad Abdulaziz" userId="S::ehabdulaziz@hawkmail.hfcc.edu::8ff651d6-089c-4ad3-bf49-9e4b1b50bc9f" providerId="AD" clId="Web-{0F25388E-FFD8-C940-3138-691C3DC936F2}" dt="2020-03-02T19:32:28.630" v="2" actId="20577"/>
        <pc:sldMkLst>
          <pc:docMk/>
          <pc:sldMk cId="1975905791" sldId="282"/>
        </pc:sldMkLst>
        <pc:spChg chg="mod">
          <ac:chgData name="Emad Abdulaziz" userId="S::ehabdulaziz@hawkmail.hfcc.edu::8ff651d6-089c-4ad3-bf49-9e4b1b50bc9f" providerId="AD" clId="Web-{0F25388E-FFD8-C940-3138-691C3DC936F2}" dt="2020-03-02T19:32:28.630" v="2" actId="20577"/>
          <ac:spMkLst>
            <pc:docMk/>
            <pc:sldMk cId="1975905791" sldId="282"/>
            <ac:spMk id="7" creationId="{9E39F0E8-1684-4A8E-ACD2-A808CAB04909}"/>
          </ac:spMkLst>
        </pc:spChg>
      </pc:sldChg>
    </pc:docChg>
  </pc:docChgLst>
  <pc:docChgLst>
    <pc:chgData name="Ali Hazime" userId="S::ahhazime1@hawkmail.hfcc.edu::492643c1-afc3-4063-93c4-d8b18e476863" providerId="AD" clId="Web-{70C05084-2934-4121-8202-CDEEA478794D}"/>
    <pc:docChg chg="addSld delSld modSld">
      <pc:chgData name="Ali Hazime" userId="S::ahhazime1@hawkmail.hfcc.edu::492643c1-afc3-4063-93c4-d8b18e476863" providerId="AD" clId="Web-{70C05084-2934-4121-8202-CDEEA478794D}" dt="2020-03-02T22:15:06.940" v="9" actId="20577"/>
      <pc:docMkLst>
        <pc:docMk/>
      </pc:docMkLst>
      <pc:sldChg chg="modSp">
        <pc:chgData name="Ali Hazime" userId="S::ahhazime1@hawkmail.hfcc.edu::492643c1-afc3-4063-93c4-d8b18e476863" providerId="AD" clId="Web-{70C05084-2934-4121-8202-CDEEA478794D}" dt="2020-03-02T22:07:49" v="0" actId="688"/>
        <pc:sldMkLst>
          <pc:docMk/>
          <pc:sldMk cId="987939326" sldId="266"/>
        </pc:sldMkLst>
        <pc:picChg chg="mod">
          <ac:chgData name="Ali Hazime" userId="S::ahhazime1@hawkmail.hfcc.edu::492643c1-afc3-4063-93c4-d8b18e476863" providerId="AD" clId="Web-{70C05084-2934-4121-8202-CDEEA478794D}" dt="2020-03-02T22:07:49" v="0" actId="688"/>
          <ac:picMkLst>
            <pc:docMk/>
            <pc:sldMk cId="987939326" sldId="266"/>
            <ac:picMk id="12" creationId="{366E3262-BAF1-4D7C-8A33-B0BFA18D102B}"/>
          </ac:picMkLst>
        </pc:picChg>
      </pc:sldChg>
      <pc:sldChg chg="modSp">
        <pc:chgData name="Ali Hazime" userId="S::ahhazime1@hawkmail.hfcc.edu::492643c1-afc3-4063-93c4-d8b18e476863" providerId="AD" clId="Web-{70C05084-2934-4121-8202-CDEEA478794D}" dt="2020-03-02T22:15:04.721" v="7" actId="20577"/>
        <pc:sldMkLst>
          <pc:docMk/>
          <pc:sldMk cId="2375157346" sldId="270"/>
        </pc:sldMkLst>
        <pc:spChg chg="mod">
          <ac:chgData name="Ali Hazime" userId="S::ahhazime1@hawkmail.hfcc.edu::492643c1-afc3-4063-93c4-d8b18e476863" providerId="AD" clId="Web-{70C05084-2934-4121-8202-CDEEA478794D}" dt="2020-03-02T22:15:04.721" v="7" actId="20577"/>
          <ac:spMkLst>
            <pc:docMk/>
            <pc:sldMk cId="2375157346" sldId="270"/>
            <ac:spMk id="3" creationId="{F8A7F64B-3002-4DB9-988B-8FA8CE12BA15}"/>
          </ac:spMkLst>
        </pc:spChg>
      </pc:sldChg>
      <pc:sldChg chg="new del">
        <pc:chgData name="Ali Hazime" userId="S::ahhazime1@hawkmail.hfcc.edu::492643c1-afc3-4063-93c4-d8b18e476863" providerId="AD" clId="Web-{70C05084-2934-4121-8202-CDEEA478794D}" dt="2020-03-02T22:12:33.277" v="6"/>
        <pc:sldMkLst>
          <pc:docMk/>
          <pc:sldMk cId="2939076913" sldId="288"/>
        </pc:sldMkLst>
      </pc:sldChg>
      <pc:sldChg chg="new del">
        <pc:chgData name="Ali Hazime" userId="S::ahhazime1@hawkmail.hfcc.edu::492643c1-afc3-4063-93c4-d8b18e476863" providerId="AD" clId="Web-{70C05084-2934-4121-8202-CDEEA478794D}" dt="2020-03-02T22:12:32.387" v="5"/>
        <pc:sldMkLst>
          <pc:docMk/>
          <pc:sldMk cId="4156272601" sldId="289"/>
        </pc:sldMkLst>
      </pc:sldChg>
      <pc:sldChg chg="new del">
        <pc:chgData name="Ali Hazime" userId="S::ahhazime1@hawkmail.hfcc.edu::492643c1-afc3-4063-93c4-d8b18e476863" providerId="AD" clId="Web-{70C05084-2934-4121-8202-CDEEA478794D}" dt="2020-03-02T22:12:30.933" v="4"/>
        <pc:sldMkLst>
          <pc:docMk/>
          <pc:sldMk cId="3827693151" sldId="290"/>
        </pc:sldMkLst>
      </pc:sldChg>
    </pc:docChg>
  </pc:docChgLst>
  <pc:docChgLst>
    <pc:chgData name="Emad Abdulaziz" userId="S::ehabdulaziz@hawkmail.hfcc.edu::8ff651d6-089c-4ad3-bf49-9e4b1b50bc9f" providerId="AD" clId="Web-{0642EC75-EEC1-78AA-34AD-D68756DA5252}"/>
    <pc:docChg chg="addSld delSld modSld">
      <pc:chgData name="Emad Abdulaziz" userId="S::ehabdulaziz@hawkmail.hfcc.edu::8ff651d6-089c-4ad3-bf49-9e4b1b50bc9f" providerId="AD" clId="Web-{0642EC75-EEC1-78AA-34AD-D68756DA5252}" dt="2020-03-02T01:15:36.062" v="972"/>
      <pc:docMkLst>
        <pc:docMk/>
      </pc:docMkLst>
      <pc:sldChg chg="modSp">
        <pc:chgData name="Emad Abdulaziz" userId="S::ehabdulaziz@hawkmail.hfcc.edu::8ff651d6-089c-4ad3-bf49-9e4b1b50bc9f" providerId="AD" clId="Web-{0642EC75-EEC1-78AA-34AD-D68756DA5252}" dt="2020-03-02T00:41:19.664" v="961" actId="20577"/>
        <pc:sldMkLst>
          <pc:docMk/>
          <pc:sldMk cId="109857222" sldId="256"/>
        </pc:sldMkLst>
        <pc:spChg chg="mod">
          <ac:chgData name="Emad Abdulaziz" userId="S::ehabdulaziz@hawkmail.hfcc.edu::8ff651d6-089c-4ad3-bf49-9e4b1b50bc9f" providerId="AD" clId="Web-{0642EC75-EEC1-78AA-34AD-D68756DA5252}" dt="2020-03-01T23:52:04.422" v="3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mad Abdulaziz" userId="S::ehabdulaziz@hawkmail.hfcc.edu::8ff651d6-089c-4ad3-bf49-9e4b1b50bc9f" providerId="AD" clId="Web-{0642EC75-EEC1-78AA-34AD-D68756DA5252}" dt="2020-03-02T00:41:19.664" v="96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2:10.360" v="41" actId="20577"/>
        <pc:sldMkLst>
          <pc:docMk/>
          <pc:sldMk cId="3697127092" sldId="257"/>
        </pc:sldMkLst>
        <pc:spChg chg="mod">
          <ac:chgData name="Emad Abdulaziz" userId="S::ehabdulaziz@hawkmail.hfcc.edu::8ff651d6-089c-4ad3-bf49-9e4b1b50bc9f" providerId="AD" clId="Web-{0642EC75-EEC1-78AA-34AD-D68756DA5252}" dt="2020-03-01T23:52:10.360" v="41" actId="20577"/>
          <ac:spMkLst>
            <pc:docMk/>
            <pc:sldMk cId="3697127092" sldId="257"/>
            <ac:spMk id="2" creationId="{A687DBA8-552D-4412-8D89-48D2E348E127}"/>
          </ac:spMkLst>
        </pc:spChg>
      </pc:sldChg>
      <pc:sldChg chg="del">
        <pc:chgData name="Emad Abdulaziz" userId="S::ehabdulaziz@hawkmail.hfcc.edu::8ff651d6-089c-4ad3-bf49-9e4b1b50bc9f" providerId="AD" clId="Web-{0642EC75-EEC1-78AA-34AD-D68756DA5252}" dt="2020-03-01T23:50:12.092" v="1"/>
        <pc:sldMkLst>
          <pc:docMk/>
          <pc:sldMk cId="13100166" sldId="259"/>
        </pc:sldMkLst>
      </pc:sldChg>
      <pc:sldChg chg="modSp">
        <pc:chgData name="Emad Abdulaziz" userId="S::ehabdulaziz@hawkmail.hfcc.edu::8ff651d6-089c-4ad3-bf49-9e4b1b50bc9f" providerId="AD" clId="Web-{0642EC75-EEC1-78AA-34AD-D68756DA5252}" dt="2020-03-01T23:52:48.892" v="86" actId="20577"/>
        <pc:sldMkLst>
          <pc:docMk/>
          <pc:sldMk cId="3136909696" sldId="260"/>
        </pc:sldMkLst>
        <pc:spChg chg="mod">
          <ac:chgData name="Emad Abdulaziz" userId="S::ehabdulaziz@hawkmail.hfcc.edu::8ff651d6-089c-4ad3-bf49-9e4b1b50bc9f" providerId="AD" clId="Web-{0642EC75-EEC1-78AA-34AD-D68756DA5252}" dt="2020-03-01T23:52:48.892" v="86" actId="20577"/>
          <ac:spMkLst>
            <pc:docMk/>
            <pc:sldMk cId="3136909696" sldId="260"/>
            <ac:spMk id="2" creationId="{BB52CA1E-AE5B-4A8D-B578-07EE7BEA8DF8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3:55.565" v="216" actId="20577"/>
        <pc:sldMkLst>
          <pc:docMk/>
          <pc:sldMk cId="987939326" sldId="266"/>
        </pc:sldMkLst>
        <pc:spChg chg="mod">
          <ac:chgData name="Emad Abdulaziz" userId="S::ehabdulaziz@hawkmail.hfcc.edu::8ff651d6-089c-4ad3-bf49-9e4b1b50bc9f" providerId="AD" clId="Web-{0642EC75-EEC1-78AA-34AD-D68756DA5252}" dt="2020-03-01T23:53:55.565" v="216" actId="20577"/>
          <ac:spMkLst>
            <pc:docMk/>
            <pc:sldMk cId="987939326" sldId="266"/>
            <ac:spMk id="2" creationId="{6C4F067D-E8C4-4E8A-AC5C-DCBCAA706F74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3:37.596" v="209" actId="20577"/>
        <pc:sldMkLst>
          <pc:docMk/>
          <pc:sldMk cId="4045199795" sldId="267"/>
        </pc:sldMkLst>
        <pc:spChg chg="mod">
          <ac:chgData name="Emad Abdulaziz" userId="S::ehabdulaziz@hawkmail.hfcc.edu::8ff651d6-089c-4ad3-bf49-9e4b1b50bc9f" providerId="AD" clId="Web-{0642EC75-EEC1-78AA-34AD-D68756DA5252}" dt="2020-03-01T23:53:37.596" v="209" actId="20577"/>
          <ac:spMkLst>
            <pc:docMk/>
            <pc:sldMk cId="4045199795" sldId="267"/>
            <ac:spMk id="2" creationId="{4786692E-66BB-4677-9552-5EC39B03C21D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4:02.799" v="219" actId="20577"/>
        <pc:sldMkLst>
          <pc:docMk/>
          <pc:sldMk cId="4222963447" sldId="268"/>
        </pc:sldMkLst>
        <pc:spChg chg="mod">
          <ac:chgData name="Emad Abdulaziz" userId="S::ehabdulaziz@hawkmail.hfcc.edu::8ff651d6-089c-4ad3-bf49-9e4b1b50bc9f" providerId="AD" clId="Web-{0642EC75-EEC1-78AA-34AD-D68756DA5252}" dt="2020-03-01T23:54:02.799" v="219" actId="20577"/>
          <ac:spMkLst>
            <pc:docMk/>
            <pc:sldMk cId="4222963447" sldId="268"/>
            <ac:spMk id="2" creationId="{C289C5CC-914C-4ACA-8D89-EF1446FE31C3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4:08.768" v="222" actId="20577"/>
        <pc:sldMkLst>
          <pc:docMk/>
          <pc:sldMk cId="3852802181" sldId="269"/>
        </pc:sldMkLst>
        <pc:spChg chg="mod">
          <ac:chgData name="Emad Abdulaziz" userId="S::ehabdulaziz@hawkmail.hfcc.edu::8ff651d6-089c-4ad3-bf49-9e4b1b50bc9f" providerId="AD" clId="Web-{0642EC75-EEC1-78AA-34AD-D68756DA5252}" dt="2020-03-01T23:54:08.768" v="222" actId="20577"/>
          <ac:spMkLst>
            <pc:docMk/>
            <pc:sldMk cId="3852802181" sldId="269"/>
            <ac:spMk id="2" creationId="{45661674-65F8-4C7B-9749-D281E24992BC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3:09.751" v="129" actId="20577"/>
        <pc:sldMkLst>
          <pc:docMk/>
          <pc:sldMk cId="2375157346" sldId="270"/>
        </pc:sldMkLst>
        <pc:spChg chg="mod">
          <ac:chgData name="Emad Abdulaziz" userId="S::ehabdulaziz@hawkmail.hfcc.edu::8ff651d6-089c-4ad3-bf49-9e4b1b50bc9f" providerId="AD" clId="Web-{0642EC75-EEC1-78AA-34AD-D68756DA5252}" dt="2020-03-01T23:53:09.751" v="129" actId="20577"/>
          <ac:spMkLst>
            <pc:docMk/>
            <pc:sldMk cId="2375157346" sldId="270"/>
            <ac:spMk id="2" creationId="{2BDBD88C-C861-4086-B987-F22AB7A00312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1T23:54:23.674" v="228" actId="20577"/>
        <pc:sldMkLst>
          <pc:docMk/>
          <pc:sldMk cId="2856903420" sldId="271"/>
        </pc:sldMkLst>
        <pc:spChg chg="mod">
          <ac:chgData name="Emad Abdulaziz" userId="S::ehabdulaziz@hawkmail.hfcc.edu::8ff651d6-089c-4ad3-bf49-9e4b1b50bc9f" providerId="AD" clId="Web-{0642EC75-EEC1-78AA-34AD-D68756DA5252}" dt="2020-03-01T23:54:16.768" v="225" actId="20577"/>
          <ac:spMkLst>
            <pc:docMk/>
            <pc:sldMk cId="2856903420" sldId="271"/>
            <ac:spMk id="2" creationId="{645D05D0-E105-4076-BD4E-AF6B9320425B}"/>
          </ac:spMkLst>
        </pc:spChg>
        <pc:spChg chg="mod">
          <ac:chgData name="Emad Abdulaziz" userId="S::ehabdulaziz@hawkmail.hfcc.edu::8ff651d6-089c-4ad3-bf49-9e4b1b50bc9f" providerId="AD" clId="Web-{0642EC75-EEC1-78AA-34AD-D68756DA5252}" dt="2020-03-01T23:54:23.674" v="228" actId="20577"/>
          <ac:spMkLst>
            <pc:docMk/>
            <pc:sldMk cId="2856903420" sldId="271"/>
            <ac:spMk id="10" creationId="{6A471978-21DF-4D7D-8744-C6B8D62449C4}"/>
          </ac:spMkLst>
        </pc:spChg>
      </pc:sldChg>
      <pc:sldChg chg="del">
        <pc:chgData name="Emad Abdulaziz" userId="S::ehabdulaziz@hawkmail.hfcc.edu::8ff651d6-089c-4ad3-bf49-9e4b1b50bc9f" providerId="AD" clId="Web-{0642EC75-EEC1-78AA-34AD-D68756DA5252}" dt="2020-03-01T23:54:52.284" v="234"/>
        <pc:sldMkLst>
          <pc:docMk/>
          <pc:sldMk cId="373808183" sldId="272"/>
        </pc:sldMkLst>
      </pc:sldChg>
      <pc:sldChg chg="addSp delSp modSp addAnim modAnim">
        <pc:chgData name="Emad Abdulaziz" userId="S::ehabdulaziz@hawkmail.hfcc.edu::8ff651d6-089c-4ad3-bf49-9e4b1b50bc9f" providerId="AD" clId="Web-{0642EC75-EEC1-78AA-34AD-D68756DA5252}" dt="2020-03-02T01:15:36.062" v="972"/>
        <pc:sldMkLst>
          <pc:docMk/>
          <pc:sldMk cId="1454994860" sldId="274"/>
        </pc:sldMkLst>
        <pc:spChg chg="mod">
          <ac:chgData name="Emad Abdulaziz" userId="S::ehabdulaziz@hawkmail.hfcc.edu::8ff651d6-089c-4ad3-bf49-9e4b1b50bc9f" providerId="AD" clId="Web-{0642EC75-EEC1-78AA-34AD-D68756DA5252}" dt="2020-03-02T00:02:42.854" v="304" actId="20577"/>
          <ac:spMkLst>
            <pc:docMk/>
            <pc:sldMk cId="1454994860" sldId="274"/>
            <ac:spMk id="2" creationId="{BB52CA1E-AE5B-4A8D-B578-07EE7BEA8DF8}"/>
          </ac:spMkLst>
        </pc:spChg>
        <pc:spChg chg="add mod">
          <ac:chgData name="Emad Abdulaziz" userId="S::ehabdulaziz@hawkmail.hfcc.edu::8ff651d6-089c-4ad3-bf49-9e4b1b50bc9f" providerId="AD" clId="Web-{0642EC75-EEC1-78AA-34AD-D68756DA5252}" dt="2020-03-02T00:35:14.273" v="468" actId="20577"/>
          <ac:spMkLst>
            <pc:docMk/>
            <pc:sldMk cId="1454994860" sldId="274"/>
            <ac:spMk id="3" creationId="{BCB51326-5310-4F83-9997-B38D0EA83F10}"/>
          </ac:spMkLst>
        </pc:spChg>
        <pc:spChg chg="add del mod">
          <ac:chgData name="Emad Abdulaziz" userId="S::ehabdulaziz@hawkmail.hfcc.edu::8ff651d6-089c-4ad3-bf49-9e4b1b50bc9f" providerId="AD" clId="Web-{0642EC75-EEC1-78AA-34AD-D68756DA5252}" dt="2020-03-02T00:35:08.633" v="456"/>
          <ac:spMkLst>
            <pc:docMk/>
            <pc:sldMk cId="1454994860" sldId="274"/>
            <ac:spMk id="49" creationId="{2BAD078F-22FC-4F99-BFAB-7DBEBA97B1D8}"/>
          </ac:spMkLst>
        </pc:spChg>
        <pc:spChg chg="add mod">
          <ac:chgData name="Emad Abdulaziz" userId="S::ehabdulaziz@hawkmail.hfcc.edu::8ff651d6-089c-4ad3-bf49-9e4b1b50bc9f" providerId="AD" clId="Web-{0642EC75-EEC1-78AA-34AD-D68756DA5252}" dt="2020-03-02T00:33:08.523" v="440" actId="1076"/>
          <ac:spMkLst>
            <pc:docMk/>
            <pc:sldMk cId="1454994860" sldId="274"/>
            <ac:spMk id="50" creationId="{2721338F-627F-4332-8C8B-FA3605782C89}"/>
          </ac:spMkLst>
        </pc:spChg>
        <pc:spChg chg="add mod">
          <ac:chgData name="Emad Abdulaziz" userId="S::ehabdulaziz@hawkmail.hfcc.edu::8ff651d6-089c-4ad3-bf49-9e4b1b50bc9f" providerId="AD" clId="Web-{0642EC75-EEC1-78AA-34AD-D68756DA5252}" dt="2020-03-02T00:31:57.148" v="433" actId="1076"/>
          <ac:spMkLst>
            <pc:docMk/>
            <pc:sldMk cId="1454994860" sldId="274"/>
            <ac:spMk id="51" creationId="{0E3D2BDE-3C68-4209-9957-9543D2CE8519}"/>
          </ac:spMkLst>
        </pc:spChg>
        <pc:spChg chg="add mod">
          <ac:chgData name="Emad Abdulaziz" userId="S::ehabdulaziz@hawkmail.hfcc.edu::8ff651d6-089c-4ad3-bf49-9e4b1b50bc9f" providerId="AD" clId="Web-{0642EC75-EEC1-78AA-34AD-D68756DA5252}" dt="2020-03-02T00:31:54.242" v="432" actId="1076"/>
          <ac:spMkLst>
            <pc:docMk/>
            <pc:sldMk cId="1454994860" sldId="274"/>
            <ac:spMk id="52" creationId="{8E989B39-67E8-41AB-B7A0-040DCC59A6C5}"/>
          </ac:spMkLst>
        </pc:spChg>
        <pc:spChg chg="add del">
          <ac:chgData name="Emad Abdulaziz" userId="S::ehabdulaziz@hawkmail.hfcc.edu::8ff651d6-089c-4ad3-bf49-9e4b1b50bc9f" providerId="AD" clId="Web-{0642EC75-EEC1-78AA-34AD-D68756DA5252}" dt="2020-03-02T00:33:24.085" v="442"/>
          <ac:spMkLst>
            <pc:docMk/>
            <pc:sldMk cId="1454994860" sldId="274"/>
            <ac:spMk id="62" creationId="{8F73C8DF-FB89-4369-A4CB-1FC8E6C48E3E}"/>
          </ac:spMkLst>
        </pc:spChg>
        <pc:spChg chg="add del">
          <ac:chgData name="Emad Abdulaziz" userId="S::ehabdulaziz@hawkmail.hfcc.edu::8ff651d6-089c-4ad3-bf49-9e4b1b50bc9f" providerId="AD" clId="Web-{0642EC75-EEC1-78AA-34AD-D68756DA5252}" dt="2020-03-02T00:33:30.164" v="444"/>
          <ac:spMkLst>
            <pc:docMk/>
            <pc:sldMk cId="1454994860" sldId="274"/>
            <ac:spMk id="66" creationId="{645F3AF1-236C-41D9-BA5D-BC6E00EF34A8}"/>
          </ac:spMkLst>
        </pc:spChg>
        <pc:spChg chg="add del mod">
          <ac:chgData name="Emad Abdulaziz" userId="S::ehabdulaziz@hawkmail.hfcc.edu::8ff651d6-089c-4ad3-bf49-9e4b1b50bc9f" providerId="AD" clId="Web-{0642EC75-EEC1-78AA-34AD-D68756DA5252}" dt="2020-03-02T00:35:05.429" v="455"/>
          <ac:spMkLst>
            <pc:docMk/>
            <pc:sldMk cId="1454994860" sldId="274"/>
            <ac:spMk id="70" creationId="{3269158A-B72F-4C8E-8DE2-79A17CCA667A}"/>
          </ac:spMkLst>
        </pc:spChg>
        <pc:spChg chg="add del mod">
          <ac:chgData name="Emad Abdulaziz" userId="S::ehabdulaziz@hawkmail.hfcc.edu::8ff651d6-089c-4ad3-bf49-9e4b1b50bc9f" providerId="AD" clId="Web-{0642EC75-EEC1-78AA-34AD-D68756DA5252}" dt="2020-03-02T00:35:09.289" v="457"/>
          <ac:spMkLst>
            <pc:docMk/>
            <pc:sldMk cId="1454994860" sldId="274"/>
            <ac:spMk id="71" creationId="{FD3C0232-EFC1-45F6-B9D6-06985E7490DD}"/>
          </ac:spMkLst>
        </pc:spChg>
        <pc:graphicFrameChg chg="add del mod modGraphic">
          <ac:chgData name="Emad Abdulaziz" userId="S::ehabdulaziz@hawkmail.hfcc.edu::8ff651d6-089c-4ad3-bf49-9e4b1b50bc9f" providerId="AD" clId="Web-{0642EC75-EEC1-78AA-34AD-D68756DA5252}" dt="2020-03-02T00:31:42.632" v="430" actId="1076"/>
          <ac:graphicFrameMkLst>
            <pc:docMk/>
            <pc:sldMk cId="1454994860" sldId="274"/>
            <ac:graphicFrameMk id="6" creationId="{EF39E4D5-7324-4D33-8416-90C28FD73412}"/>
          </ac:graphicFrameMkLst>
        </pc:graphicFrameChg>
        <pc:picChg chg="mod">
          <ac:chgData name="Emad Abdulaziz" userId="S::ehabdulaziz@hawkmail.hfcc.edu::8ff651d6-089c-4ad3-bf49-9e4b1b50bc9f" providerId="AD" clId="Web-{0642EC75-EEC1-78AA-34AD-D68756DA5252}" dt="2020-03-02T00:28:04.460" v="324" actId="1076"/>
          <ac:picMkLst>
            <pc:docMk/>
            <pc:sldMk cId="1454994860" sldId="274"/>
            <ac:picMk id="4" creationId="{851E4B0F-5464-4CE9-A075-EB26F8B35B5C}"/>
          </ac:picMkLst>
        </pc:picChg>
      </pc:sldChg>
      <pc:sldChg chg="modSp">
        <pc:chgData name="Emad Abdulaziz" userId="S::ehabdulaziz@hawkmail.hfcc.edu::8ff651d6-089c-4ad3-bf49-9e4b1b50bc9f" providerId="AD" clId="Web-{0642EC75-EEC1-78AA-34AD-D68756DA5252}" dt="2020-03-02T00:02:50.588" v="316" actId="20577"/>
        <pc:sldMkLst>
          <pc:docMk/>
          <pc:sldMk cId="1998618075" sldId="275"/>
        </pc:sldMkLst>
        <pc:spChg chg="mod">
          <ac:chgData name="Emad Abdulaziz" userId="S::ehabdulaziz@hawkmail.hfcc.edu::8ff651d6-089c-4ad3-bf49-9e4b1b50bc9f" providerId="AD" clId="Web-{0642EC75-EEC1-78AA-34AD-D68756DA5252}" dt="2020-03-02T00:02:50.588" v="316" actId="20577"/>
          <ac:spMkLst>
            <pc:docMk/>
            <pc:sldMk cId="1998618075" sldId="275"/>
            <ac:spMk id="2" creationId="{BB52CA1E-AE5B-4A8D-B578-07EE7BEA8DF8}"/>
          </ac:spMkLst>
        </pc:spChg>
      </pc:sldChg>
      <pc:sldChg chg="modSp">
        <pc:chgData name="Emad Abdulaziz" userId="S::ehabdulaziz@hawkmail.hfcc.edu::8ff651d6-089c-4ad3-bf49-9e4b1b50bc9f" providerId="AD" clId="Web-{0642EC75-EEC1-78AA-34AD-D68756DA5252}" dt="2020-03-02T01:14:43.264" v="966" actId="1076"/>
        <pc:sldMkLst>
          <pc:docMk/>
          <pc:sldMk cId="3477648612" sldId="277"/>
        </pc:sldMkLst>
        <pc:spChg chg="mod">
          <ac:chgData name="Emad Abdulaziz" userId="S::ehabdulaziz@hawkmail.hfcc.edu::8ff651d6-089c-4ad3-bf49-9e4b1b50bc9f" providerId="AD" clId="Web-{0642EC75-EEC1-78AA-34AD-D68756DA5252}" dt="2020-03-01T23:56:02.738" v="269" actId="20577"/>
          <ac:spMkLst>
            <pc:docMk/>
            <pc:sldMk cId="3477648612" sldId="277"/>
            <ac:spMk id="2" creationId="{BB52CA1E-AE5B-4A8D-B578-07EE7BEA8DF8}"/>
          </ac:spMkLst>
        </pc:spChg>
        <pc:picChg chg="mod">
          <ac:chgData name="Emad Abdulaziz" userId="S::ehabdulaziz@hawkmail.hfcc.edu::8ff651d6-089c-4ad3-bf49-9e4b1b50bc9f" providerId="AD" clId="Web-{0642EC75-EEC1-78AA-34AD-D68756DA5252}" dt="2020-03-02T01:14:43.264" v="966" actId="1076"/>
          <ac:picMkLst>
            <pc:docMk/>
            <pc:sldMk cId="3477648612" sldId="277"/>
            <ac:picMk id="6" creationId="{03C772BC-9762-475F-83A3-9BE731BECFE7}"/>
          </ac:picMkLst>
        </pc:picChg>
      </pc:sldChg>
      <pc:sldChg chg="modSp">
        <pc:chgData name="Emad Abdulaziz" userId="S::ehabdulaziz@hawkmail.hfcc.edu::8ff651d6-089c-4ad3-bf49-9e4b1b50bc9f" providerId="AD" clId="Web-{0642EC75-EEC1-78AA-34AD-D68756DA5252}" dt="2020-03-01T23:52:30.048" v="82" actId="20577"/>
        <pc:sldMkLst>
          <pc:docMk/>
          <pc:sldMk cId="860646881" sldId="279"/>
        </pc:sldMkLst>
        <pc:spChg chg="mod">
          <ac:chgData name="Emad Abdulaziz" userId="S::ehabdulaziz@hawkmail.hfcc.edu::8ff651d6-089c-4ad3-bf49-9e4b1b50bc9f" providerId="AD" clId="Web-{0642EC75-EEC1-78AA-34AD-D68756DA5252}" dt="2020-03-01T23:52:30.048" v="82" actId="20577"/>
          <ac:spMkLst>
            <pc:docMk/>
            <pc:sldMk cId="860646881" sldId="279"/>
            <ac:spMk id="2" creationId="{E777A9B5-0E2D-4266-AB32-66351D9EC909}"/>
          </ac:spMkLst>
        </pc:spChg>
      </pc:sldChg>
      <pc:sldChg chg="addSp delSp modSp add replId">
        <pc:chgData name="Emad Abdulaziz" userId="S::ehabdulaziz@hawkmail.hfcc.edu::8ff651d6-089c-4ad3-bf49-9e4b1b50bc9f" providerId="AD" clId="Web-{0642EC75-EEC1-78AA-34AD-D68756DA5252}" dt="2020-03-02T00:40:35.133" v="934" actId="20577"/>
        <pc:sldMkLst>
          <pc:docMk/>
          <pc:sldMk cId="3848882229" sldId="280"/>
        </pc:sldMkLst>
        <pc:spChg chg="mod">
          <ac:chgData name="Emad Abdulaziz" userId="S::ehabdulaziz@hawkmail.hfcc.edu::8ff651d6-089c-4ad3-bf49-9e4b1b50bc9f" providerId="AD" clId="Web-{0642EC75-EEC1-78AA-34AD-D68756DA5252}" dt="2020-03-01T23:54:27.909" v="231" actId="20577"/>
          <ac:spMkLst>
            <pc:docMk/>
            <pc:sldMk cId="3848882229" sldId="280"/>
            <ac:spMk id="2" creationId="{6C4F067D-E8C4-4E8A-AC5C-DCBCAA706F74}"/>
          </ac:spMkLst>
        </pc:spChg>
        <pc:spChg chg="mod">
          <ac:chgData name="Emad Abdulaziz" userId="S::ehabdulaziz@hawkmail.hfcc.edu::8ff651d6-089c-4ad3-bf49-9e4b1b50bc9f" providerId="AD" clId="Web-{0642EC75-EEC1-78AA-34AD-D68756DA5252}" dt="2020-03-02T00:40:35.133" v="934" actId="20577"/>
          <ac:spMkLst>
            <pc:docMk/>
            <pc:sldMk cId="3848882229" sldId="280"/>
            <ac:spMk id="3" creationId="{768AAA90-9832-426E-BB28-128F9C7D2FF6}"/>
          </ac:spMkLst>
        </pc:spChg>
        <pc:spChg chg="add mod">
          <ac:chgData name="Emad Abdulaziz" userId="S::ehabdulaziz@hawkmail.hfcc.edu::8ff651d6-089c-4ad3-bf49-9e4b1b50bc9f" providerId="AD" clId="Web-{0642EC75-EEC1-78AA-34AD-D68756DA5252}" dt="2020-03-02T00:36:50.258" v="480" actId="1076"/>
          <ac:spMkLst>
            <pc:docMk/>
            <pc:sldMk cId="3848882229" sldId="280"/>
            <ac:spMk id="4" creationId="{8327630C-3B46-4B18-B95B-426BB9808A78}"/>
          </ac:spMkLst>
        </pc:spChg>
        <pc:spChg chg="del mod">
          <ac:chgData name="Emad Abdulaziz" userId="S::ehabdulaziz@hawkmail.hfcc.edu::8ff651d6-089c-4ad3-bf49-9e4b1b50bc9f" providerId="AD" clId="Web-{0642EC75-EEC1-78AA-34AD-D68756DA5252}" dt="2020-03-02T00:01:20.415" v="284"/>
          <ac:spMkLst>
            <pc:docMk/>
            <pc:sldMk cId="3848882229" sldId="280"/>
            <ac:spMk id="4" creationId="{FDDDA8F3-F9AB-464A-A7D3-D954D674950E}"/>
          </ac:spMkLst>
        </pc:spChg>
        <pc:spChg chg="del">
          <ac:chgData name="Emad Abdulaziz" userId="S::ehabdulaziz@hawkmail.hfcc.edu::8ff651d6-089c-4ad3-bf49-9e4b1b50bc9f" providerId="AD" clId="Web-{0642EC75-EEC1-78AA-34AD-D68756DA5252}" dt="2020-03-02T00:01:21.821" v="285"/>
          <ac:spMkLst>
            <pc:docMk/>
            <pc:sldMk cId="3848882229" sldId="280"/>
            <ac:spMk id="5" creationId="{149F7F79-A1B0-4FB6-9B68-FCEE6F4D262F}"/>
          </ac:spMkLst>
        </pc:spChg>
        <pc:spChg chg="mod">
          <ac:chgData name="Emad Abdulaziz" userId="S::ehabdulaziz@hawkmail.hfcc.edu::8ff651d6-089c-4ad3-bf49-9e4b1b50bc9f" providerId="AD" clId="Web-{0642EC75-EEC1-78AA-34AD-D68756DA5252}" dt="2020-03-02T00:01:47.322" v="291" actId="20577"/>
          <ac:spMkLst>
            <pc:docMk/>
            <pc:sldMk cId="3848882229" sldId="280"/>
            <ac:spMk id="6" creationId="{6F0634B1-42C6-437D-952E-7201EB50291A}"/>
          </ac:spMkLst>
        </pc:spChg>
        <pc:spChg chg="mod">
          <ac:chgData name="Emad Abdulaziz" userId="S::ehabdulaziz@hawkmail.hfcc.edu::8ff651d6-089c-4ad3-bf49-9e4b1b50bc9f" providerId="AD" clId="Web-{0642EC75-EEC1-78AA-34AD-D68756DA5252}" dt="2020-03-02T00:01:50.775" v="293" actId="20577"/>
          <ac:spMkLst>
            <pc:docMk/>
            <pc:sldMk cId="3848882229" sldId="280"/>
            <ac:spMk id="7" creationId="{593A6CE0-C783-42A6-8FAF-4F9450FBC015}"/>
          </ac:spMkLst>
        </pc:spChg>
        <pc:spChg chg="del">
          <ac:chgData name="Emad Abdulaziz" userId="S::ehabdulaziz@hawkmail.hfcc.edu::8ff651d6-089c-4ad3-bf49-9e4b1b50bc9f" providerId="AD" clId="Web-{0642EC75-EEC1-78AA-34AD-D68756DA5252}" dt="2020-03-02T00:01:24.165" v="286"/>
          <ac:spMkLst>
            <pc:docMk/>
            <pc:sldMk cId="3848882229" sldId="280"/>
            <ac:spMk id="8" creationId="{1A486B67-B8F8-4A2B-B0C8-0EBCEB3677CF}"/>
          </ac:spMkLst>
        </pc:spChg>
        <pc:spChg chg="del">
          <ac:chgData name="Emad Abdulaziz" userId="S::ehabdulaziz@hawkmail.hfcc.edu::8ff651d6-089c-4ad3-bf49-9e4b1b50bc9f" providerId="AD" clId="Web-{0642EC75-EEC1-78AA-34AD-D68756DA5252}" dt="2020-03-02T00:01:24.853" v="287"/>
          <ac:spMkLst>
            <pc:docMk/>
            <pc:sldMk cId="3848882229" sldId="280"/>
            <ac:spMk id="9" creationId="{A9BE621D-49C2-455C-BB9A-604173846E43}"/>
          </ac:spMkLst>
        </pc:spChg>
      </pc:sldChg>
    </pc:docChg>
  </pc:docChgLst>
  <pc:docChgLst>
    <pc:chgData name="Mohamed Aldura" userId="S::mgaldura@hawkmail.hfcc.edu::732b9b09-a48d-4676-ac09-19f6929ae0aa" providerId="AD" clId="Web-{80364E8A-FE7C-463E-9E0F-82D21F85DEA7}"/>
    <pc:docChg chg="modSld">
      <pc:chgData name="Mohamed Aldura" userId="S::mgaldura@hawkmail.hfcc.edu::732b9b09-a48d-4676-ac09-19f6929ae0aa" providerId="AD" clId="Web-{80364E8A-FE7C-463E-9E0F-82D21F85DEA7}" dt="2020-03-02T16:56:08.229" v="71" actId="1076"/>
      <pc:docMkLst>
        <pc:docMk/>
      </pc:docMkLst>
      <pc:sldChg chg="addSp delSp modSp">
        <pc:chgData name="Mohamed Aldura" userId="S::mgaldura@hawkmail.hfcc.edu::732b9b09-a48d-4676-ac09-19f6929ae0aa" providerId="AD" clId="Web-{80364E8A-FE7C-463E-9E0F-82D21F85DEA7}" dt="2020-03-02T16:56:08.229" v="71" actId="1076"/>
        <pc:sldMkLst>
          <pc:docMk/>
          <pc:sldMk cId="987939326" sldId="266"/>
        </pc:sldMkLst>
        <pc:spChg chg="mod">
          <ac:chgData name="Mohamed Aldura" userId="S::mgaldura@hawkmail.hfcc.edu::732b9b09-a48d-4676-ac09-19f6929ae0aa" providerId="AD" clId="Web-{80364E8A-FE7C-463E-9E0F-82D21F85DEA7}" dt="2020-03-02T16:55:53.338" v="67" actId="20577"/>
          <ac:spMkLst>
            <pc:docMk/>
            <pc:sldMk cId="987939326" sldId="266"/>
            <ac:spMk id="3" creationId="{768AAA90-9832-426E-BB28-128F9C7D2FF6}"/>
          </ac:spMkLst>
        </pc:spChg>
        <pc:spChg chg="mod">
          <ac:chgData name="Mohamed Aldura" userId="S::mgaldura@hawkmail.hfcc.edu::732b9b09-a48d-4676-ac09-19f6929ae0aa" providerId="AD" clId="Web-{80364E8A-FE7C-463E-9E0F-82D21F85DEA7}" dt="2020-03-02T16:55:18.900" v="60" actId="1076"/>
          <ac:spMkLst>
            <pc:docMk/>
            <pc:sldMk cId="987939326" sldId="266"/>
            <ac:spMk id="5" creationId="{149F7F79-A1B0-4FB6-9B68-FCEE6F4D262F}"/>
          </ac:spMkLst>
        </pc:spChg>
        <pc:spChg chg="del">
          <ac:chgData name="Mohamed Aldura" userId="S::mgaldura@hawkmail.hfcc.edu::732b9b09-a48d-4676-ac09-19f6929ae0aa" providerId="AD" clId="Web-{80364E8A-FE7C-463E-9E0F-82D21F85DEA7}" dt="2020-03-02T16:52:45.440" v="17"/>
          <ac:spMkLst>
            <pc:docMk/>
            <pc:sldMk cId="987939326" sldId="266"/>
            <ac:spMk id="6" creationId="{6F0634B1-42C6-437D-952E-7201EB50291A}"/>
          </ac:spMkLst>
        </pc:spChg>
        <pc:spChg chg="mod">
          <ac:chgData name="Mohamed Aldura" userId="S::mgaldura@hawkmail.hfcc.edu::732b9b09-a48d-4676-ac09-19f6929ae0aa" providerId="AD" clId="Web-{80364E8A-FE7C-463E-9E0F-82D21F85DEA7}" dt="2020-03-02T16:55:28.916" v="63" actId="1076"/>
          <ac:spMkLst>
            <pc:docMk/>
            <pc:sldMk cId="987939326" sldId="266"/>
            <ac:spMk id="7" creationId="{593A6CE0-C783-42A6-8FAF-4F9450FBC015}"/>
          </ac:spMkLst>
        </pc:spChg>
        <pc:spChg chg="mod">
          <ac:chgData name="Mohamed Aldura" userId="S::mgaldura@hawkmail.hfcc.edu::732b9b09-a48d-4676-ac09-19f6929ae0aa" providerId="AD" clId="Web-{80364E8A-FE7C-463E-9E0F-82D21F85DEA7}" dt="2020-03-02T16:56:08.229" v="71" actId="1076"/>
          <ac:spMkLst>
            <pc:docMk/>
            <pc:sldMk cId="987939326" sldId="266"/>
            <ac:spMk id="8" creationId="{1A486B67-B8F8-4A2B-B0C8-0EBCEB3677CF}"/>
          </ac:spMkLst>
        </pc:spChg>
        <pc:spChg chg="mod">
          <ac:chgData name="Mohamed Aldura" userId="S::mgaldura@hawkmail.hfcc.edu::732b9b09-a48d-4676-ac09-19f6929ae0aa" providerId="AD" clId="Web-{80364E8A-FE7C-463E-9E0F-82D21F85DEA7}" dt="2020-03-02T16:56:03.151" v="70" actId="1076"/>
          <ac:spMkLst>
            <pc:docMk/>
            <pc:sldMk cId="987939326" sldId="266"/>
            <ac:spMk id="9" creationId="{A9BE621D-49C2-455C-BB9A-604173846E43}"/>
          </ac:spMkLst>
        </pc:spChg>
        <pc:spChg chg="add mod">
          <ac:chgData name="Mohamed Aldura" userId="S::mgaldura@hawkmail.hfcc.edu::732b9b09-a48d-4676-ac09-19f6929ae0aa" providerId="AD" clId="Web-{80364E8A-FE7C-463E-9E0F-82D21F85DEA7}" dt="2020-03-02T16:55:24.493" v="62" actId="1076"/>
          <ac:spMkLst>
            <pc:docMk/>
            <pc:sldMk cId="987939326" sldId="266"/>
            <ac:spMk id="14" creationId="{C8FD0B0D-3934-4614-BB40-3360AED7311E}"/>
          </ac:spMkLst>
        </pc:spChg>
        <pc:picChg chg="add del mod">
          <ac:chgData name="Mohamed Aldura" userId="S::mgaldura@hawkmail.hfcc.edu::732b9b09-a48d-4676-ac09-19f6929ae0aa" providerId="AD" clId="Web-{80364E8A-FE7C-463E-9E0F-82D21F85DEA7}" dt="2020-03-02T16:51:32.531" v="5"/>
          <ac:picMkLst>
            <pc:docMk/>
            <pc:sldMk cId="987939326" sldId="266"/>
            <ac:picMk id="10" creationId="{7A8B8CBE-5ABD-438D-A38F-683FCC3A88C5}"/>
          </ac:picMkLst>
        </pc:picChg>
        <pc:picChg chg="add mod modCrop">
          <ac:chgData name="Mohamed Aldura" userId="S::mgaldura@hawkmail.hfcc.edu::732b9b09-a48d-4676-ac09-19f6929ae0aa" providerId="AD" clId="Web-{80364E8A-FE7C-463E-9E0F-82D21F85DEA7}" dt="2020-03-02T16:55:20.868" v="61" actId="1076"/>
          <ac:picMkLst>
            <pc:docMk/>
            <pc:sldMk cId="987939326" sldId="266"/>
            <ac:picMk id="12" creationId="{366E3262-BAF1-4D7C-8A33-B0BFA18D102B}"/>
          </ac:picMkLst>
        </pc:picChg>
      </pc:sldChg>
    </pc:docChg>
  </pc:docChgLst>
  <pc:docChgLst>
    <pc:chgData name="Ali Hazime" userId="S::ahhazime1@hawkmail.hfcc.edu::492643c1-afc3-4063-93c4-d8b18e476863" providerId="AD" clId="Web-{0C63ACFE-1B23-45C6-A6E0-E7F8384A0BAB}"/>
    <pc:docChg chg="modSld">
      <pc:chgData name="Ali Hazime" userId="S::ahhazime1@hawkmail.hfcc.edu::492643c1-afc3-4063-93c4-d8b18e476863" providerId="AD" clId="Web-{0C63ACFE-1B23-45C6-A6E0-E7F8384A0BAB}" dt="2020-02-24T23:50:50.291" v="1" actId="14100"/>
      <pc:docMkLst>
        <pc:docMk/>
      </pc:docMkLst>
      <pc:sldChg chg="modSp">
        <pc:chgData name="Ali Hazime" userId="S::ahhazime1@hawkmail.hfcc.edu::492643c1-afc3-4063-93c4-d8b18e476863" providerId="AD" clId="Web-{0C63ACFE-1B23-45C6-A6E0-E7F8384A0BAB}" dt="2020-02-24T23:50:50.291" v="1" actId="14100"/>
        <pc:sldMkLst>
          <pc:docMk/>
          <pc:sldMk cId="109857222" sldId="256"/>
        </pc:sldMkLst>
        <pc:spChg chg="mod">
          <ac:chgData name="Ali Hazime" userId="S::ahhazime1@hawkmail.hfcc.edu::492643c1-afc3-4063-93c4-d8b18e476863" providerId="AD" clId="Web-{0C63ACFE-1B23-45C6-A6E0-E7F8384A0BAB}" dt="2020-02-24T23:50:50.291" v="1" actId="14100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Brian Simmons" userId="S::bpsimmons@hawkmail.hfcc.edu::d44e18bf-6ced-42d0-8c77-148185a5a86e" providerId="AD" clId="Web-{A5C2B6A4-7780-3E2A-CB81-3C714FE76C6F}"/>
    <pc:docChg chg="modSld">
      <pc:chgData name="Brian Simmons" userId="S::bpsimmons@hawkmail.hfcc.edu::d44e18bf-6ced-42d0-8c77-148185a5a86e" providerId="AD" clId="Web-{A5C2B6A4-7780-3E2A-CB81-3C714FE76C6F}" dt="2020-02-29T19:58:20.092" v="23" actId="20577"/>
      <pc:docMkLst>
        <pc:docMk/>
      </pc:docMkLst>
      <pc:sldChg chg="modSp">
        <pc:chgData name="Brian Simmons" userId="S::bpsimmons@hawkmail.hfcc.edu::d44e18bf-6ced-42d0-8c77-148185a5a86e" providerId="AD" clId="Web-{A5C2B6A4-7780-3E2A-CB81-3C714FE76C6F}" dt="2020-02-29T19:57:50.295" v="4" actId="20577"/>
        <pc:sldMkLst>
          <pc:docMk/>
          <pc:sldMk cId="4222963447" sldId="268"/>
        </pc:sldMkLst>
        <pc:spChg chg="mod">
          <ac:chgData name="Brian Simmons" userId="S::bpsimmons@hawkmail.hfcc.edu::d44e18bf-6ced-42d0-8c77-148185a5a86e" providerId="AD" clId="Web-{A5C2B6A4-7780-3E2A-CB81-3C714FE76C6F}" dt="2020-02-29T19:57:50.295" v="4" actId="20577"/>
          <ac:spMkLst>
            <pc:docMk/>
            <pc:sldMk cId="4222963447" sldId="268"/>
            <ac:spMk id="6" creationId="{1847EDA2-733B-4ED9-B5E4-D4329A2EEBDD}"/>
          </ac:spMkLst>
        </pc:spChg>
      </pc:sldChg>
      <pc:sldChg chg="modSp">
        <pc:chgData name="Brian Simmons" userId="S::bpsimmons@hawkmail.hfcc.edu::d44e18bf-6ced-42d0-8c77-148185a5a86e" providerId="AD" clId="Web-{A5C2B6A4-7780-3E2A-CB81-3C714FE76C6F}" dt="2020-02-29T19:58:17.264" v="21" actId="20577"/>
        <pc:sldMkLst>
          <pc:docMk/>
          <pc:sldMk cId="3852802181" sldId="269"/>
        </pc:sldMkLst>
        <pc:spChg chg="mod">
          <ac:chgData name="Brian Simmons" userId="S::bpsimmons@hawkmail.hfcc.edu::d44e18bf-6ced-42d0-8c77-148185a5a86e" providerId="AD" clId="Web-{A5C2B6A4-7780-3E2A-CB81-3C714FE76C6F}" dt="2020-02-29T19:58:17.264" v="21" actId="20577"/>
          <ac:spMkLst>
            <pc:docMk/>
            <pc:sldMk cId="3852802181" sldId="269"/>
            <ac:spMk id="7" creationId="{C99CAFAF-C9E9-4C42-9C8D-AF7C21C6E53C}"/>
          </ac:spMkLst>
        </pc:spChg>
      </pc:sldChg>
    </pc:docChg>
  </pc:docChgLst>
  <pc:docChgLst>
    <pc:chgData name="Alex Bear" userId="S::adbear@hawkmail.hfcc.edu::64e23168-5ff7-42b0-8052-222a6d332b63" providerId="AD" clId="Web-{C1CE3C7E-DE40-4717-ADAF-52AE275D7FBA}"/>
    <pc:docChg chg="modSld">
      <pc:chgData name="Alex Bear" userId="S::adbear@hawkmail.hfcc.edu::64e23168-5ff7-42b0-8052-222a6d332b63" providerId="AD" clId="Web-{C1CE3C7E-DE40-4717-ADAF-52AE275D7FBA}" dt="2020-03-02T22:08:35.279" v="42" actId="688"/>
      <pc:docMkLst>
        <pc:docMk/>
      </pc:docMkLst>
      <pc:sldChg chg="addSp modSp">
        <pc:chgData name="Alex Bear" userId="S::adbear@hawkmail.hfcc.edu::64e23168-5ff7-42b0-8052-222a6d332b63" providerId="AD" clId="Web-{C1CE3C7E-DE40-4717-ADAF-52AE275D7FBA}" dt="2020-03-02T22:08:35.279" v="42" actId="688"/>
        <pc:sldMkLst>
          <pc:docMk/>
          <pc:sldMk cId="987939326" sldId="266"/>
        </pc:sldMkLst>
        <pc:spChg chg="add mod">
          <ac:chgData name="Alex Bear" userId="S::adbear@hawkmail.hfcc.edu::64e23168-5ff7-42b0-8052-222a6d332b63" providerId="AD" clId="Web-{C1CE3C7E-DE40-4717-ADAF-52AE275D7FBA}" dt="2020-03-02T21:48:52.017" v="41" actId="1076"/>
          <ac:spMkLst>
            <pc:docMk/>
            <pc:sldMk cId="987939326" sldId="266"/>
            <ac:spMk id="20" creationId="{0F365A67-D23A-4CFC-9F12-AEC4B85B2E01}"/>
          </ac:spMkLst>
        </pc:spChg>
        <pc:spChg chg="add mod">
          <ac:chgData name="Alex Bear" userId="S::adbear@hawkmail.hfcc.edu::64e23168-5ff7-42b0-8052-222a6d332b63" providerId="AD" clId="Web-{C1CE3C7E-DE40-4717-ADAF-52AE275D7FBA}" dt="2020-03-02T21:48:30.751" v="27" actId="20577"/>
          <ac:spMkLst>
            <pc:docMk/>
            <pc:sldMk cId="987939326" sldId="266"/>
            <ac:spMk id="21" creationId="{34FF8C4B-7638-4A89-AA39-4EA51D90FDF2}"/>
          </ac:spMkLst>
        </pc:spChg>
        <pc:spChg chg="add mod">
          <ac:chgData name="Alex Bear" userId="S::adbear@hawkmail.hfcc.edu::64e23168-5ff7-42b0-8052-222a6d332b63" providerId="AD" clId="Web-{C1CE3C7E-DE40-4717-ADAF-52AE275D7FBA}" dt="2020-03-02T21:48:40.798" v="38" actId="20577"/>
          <ac:spMkLst>
            <pc:docMk/>
            <pc:sldMk cId="987939326" sldId="266"/>
            <ac:spMk id="22" creationId="{2B4768B9-7192-4693-BA27-F121D7E36549}"/>
          </ac:spMkLst>
        </pc:spChg>
        <pc:picChg chg="add mod">
          <ac:chgData name="Alex Bear" userId="S::adbear@hawkmail.hfcc.edu::64e23168-5ff7-42b0-8052-222a6d332b63" providerId="AD" clId="Web-{C1CE3C7E-DE40-4717-ADAF-52AE275D7FBA}" dt="2020-03-02T21:47:31.486" v="11" actId="1076"/>
          <ac:picMkLst>
            <pc:docMk/>
            <pc:sldMk cId="987939326" sldId="266"/>
            <ac:picMk id="11" creationId="{CA38D848-50B0-4411-AEEC-8A8E5603FCFD}"/>
          </ac:picMkLst>
        </pc:picChg>
        <pc:picChg chg="mod">
          <ac:chgData name="Alex Bear" userId="S::adbear@hawkmail.hfcc.edu::64e23168-5ff7-42b0-8052-222a6d332b63" providerId="AD" clId="Web-{C1CE3C7E-DE40-4717-ADAF-52AE275D7FBA}" dt="2020-03-02T22:08:35.279" v="42" actId="688"/>
          <ac:picMkLst>
            <pc:docMk/>
            <pc:sldMk cId="987939326" sldId="266"/>
            <ac:picMk id="12" creationId="{366E3262-BAF1-4D7C-8A33-B0BFA18D102B}"/>
          </ac:picMkLst>
        </pc:picChg>
      </pc:sldChg>
      <pc:sldChg chg="modSp">
        <pc:chgData name="Alex Bear" userId="S::adbear@hawkmail.hfcc.edu::64e23168-5ff7-42b0-8052-222a6d332b63" providerId="AD" clId="Web-{C1CE3C7E-DE40-4717-ADAF-52AE275D7FBA}" dt="2020-03-02T21:33:57.520" v="0" actId="1076"/>
        <pc:sldMkLst>
          <pc:docMk/>
          <pc:sldMk cId="4045199795" sldId="267"/>
        </pc:sldMkLst>
        <pc:spChg chg="mod">
          <ac:chgData name="Alex Bear" userId="S::adbear@hawkmail.hfcc.edu::64e23168-5ff7-42b0-8052-222a6d332b63" providerId="AD" clId="Web-{C1CE3C7E-DE40-4717-ADAF-52AE275D7FBA}" dt="2020-03-02T21:33:57.520" v="0" actId="1076"/>
          <ac:spMkLst>
            <pc:docMk/>
            <pc:sldMk cId="4045199795" sldId="267"/>
            <ac:spMk id="8" creationId="{A983205D-8C27-45F6-8697-A90A10E7A7B9}"/>
          </ac:spMkLst>
        </pc:spChg>
      </pc:sldChg>
    </pc:docChg>
  </pc:docChgLst>
  <pc:docChgLst>
    <pc:chgData name="Brian Simmons" userId="S::bpsimmons@hawkmail.hfcc.edu::d44e18bf-6ced-42d0-8c77-148185a5a86e" providerId="AD" clId="Web-{400E2411-0EB6-6BFB-805D-0A14F3EB4D65}"/>
    <pc:docChg chg="modSld">
      <pc:chgData name="Brian Simmons" userId="S::bpsimmons@hawkmail.hfcc.edu::d44e18bf-6ced-42d0-8c77-148185a5a86e" providerId="AD" clId="Web-{400E2411-0EB6-6BFB-805D-0A14F3EB4D65}" dt="2020-03-02T20:26:49.634" v="87" actId="1076"/>
      <pc:docMkLst>
        <pc:docMk/>
      </pc:docMkLst>
      <pc:sldChg chg="addSp modSp">
        <pc:chgData name="Brian Simmons" userId="S::bpsimmons@hawkmail.hfcc.edu::d44e18bf-6ced-42d0-8c77-148185a5a86e" providerId="AD" clId="Web-{400E2411-0EB6-6BFB-805D-0A14F3EB4D65}" dt="2020-03-02T20:25:36.946" v="66" actId="14100"/>
        <pc:sldMkLst>
          <pc:docMk/>
          <pc:sldMk cId="987939326" sldId="266"/>
        </pc:sldMkLst>
        <pc:spChg chg="mod">
          <ac:chgData name="Brian Simmons" userId="S::bpsimmons@hawkmail.hfcc.edu::d44e18bf-6ced-42d0-8c77-148185a5a86e" providerId="AD" clId="Web-{400E2411-0EB6-6BFB-805D-0A14F3EB4D65}" dt="2020-03-02T20:25:18.759" v="62" actId="20577"/>
          <ac:spMkLst>
            <pc:docMk/>
            <pc:sldMk cId="987939326" sldId="266"/>
            <ac:spMk id="3" creationId="{768AAA90-9832-426E-BB28-128F9C7D2FF6}"/>
          </ac:spMkLst>
        </pc:spChg>
        <pc:picChg chg="add mod">
          <ac:chgData name="Brian Simmons" userId="S::bpsimmons@hawkmail.hfcc.edu::d44e18bf-6ced-42d0-8c77-148185a5a86e" providerId="AD" clId="Web-{400E2411-0EB6-6BFB-805D-0A14F3EB4D65}" dt="2020-03-02T20:25:36.946" v="66" actId="14100"/>
          <ac:picMkLst>
            <pc:docMk/>
            <pc:sldMk cId="987939326" sldId="266"/>
            <ac:picMk id="6" creationId="{E744BED5-FE7C-402A-89BB-6817B4A3215C}"/>
          </ac:picMkLst>
        </pc:picChg>
      </pc:sldChg>
      <pc:sldChg chg="addSp delSp modSp">
        <pc:chgData name="Brian Simmons" userId="S::bpsimmons@hawkmail.hfcc.edu::d44e18bf-6ced-42d0-8c77-148185a5a86e" providerId="AD" clId="Web-{400E2411-0EB6-6BFB-805D-0A14F3EB4D65}" dt="2020-03-02T20:26:49.634" v="87" actId="1076"/>
        <pc:sldMkLst>
          <pc:docMk/>
          <pc:sldMk cId="4222963447" sldId="268"/>
        </pc:sldMkLst>
        <pc:spChg chg="add del mod">
          <ac:chgData name="Brian Simmons" userId="S::bpsimmons@hawkmail.hfcc.edu::d44e18bf-6ced-42d0-8c77-148185a5a86e" providerId="AD" clId="Web-{400E2411-0EB6-6BFB-805D-0A14F3EB4D65}" dt="2020-03-02T20:20:24.084" v="5"/>
          <ac:spMkLst>
            <pc:docMk/>
            <pc:sldMk cId="4222963447" sldId="268"/>
            <ac:spMk id="4" creationId="{976F2993-3AF9-45D4-9417-DCA6FC38BF82}"/>
          </ac:spMkLst>
        </pc:spChg>
        <pc:spChg chg="add mod">
          <ac:chgData name="Brian Simmons" userId="S::bpsimmons@hawkmail.hfcc.edu::d44e18bf-6ced-42d0-8c77-148185a5a86e" providerId="AD" clId="Web-{400E2411-0EB6-6BFB-805D-0A14F3EB4D65}" dt="2020-03-02T20:26:49.634" v="87" actId="1076"/>
          <ac:spMkLst>
            <pc:docMk/>
            <pc:sldMk cId="4222963447" sldId="268"/>
            <ac:spMk id="5" creationId="{5151ACBA-FAA1-4E70-8B90-C8D6D5A75EEE}"/>
          </ac:spMkLst>
        </pc:spChg>
        <pc:spChg chg="mod">
          <ac:chgData name="Brian Simmons" userId="S::bpsimmons@hawkmail.hfcc.edu::d44e18bf-6ced-42d0-8c77-148185a5a86e" providerId="AD" clId="Web-{400E2411-0EB6-6BFB-805D-0A14F3EB4D65}" dt="2020-03-02T20:26:39.572" v="83" actId="20577"/>
          <ac:spMkLst>
            <pc:docMk/>
            <pc:sldMk cId="4222963447" sldId="268"/>
            <ac:spMk id="6" creationId="{1847EDA2-733B-4ED9-B5E4-D4329A2EEBDD}"/>
          </ac:spMkLst>
        </pc:spChg>
        <pc:spChg chg="add mod">
          <ac:chgData name="Brian Simmons" userId="S::bpsimmons@hawkmail.hfcc.edu::d44e18bf-6ced-42d0-8c77-148185a5a86e" providerId="AD" clId="Web-{400E2411-0EB6-6BFB-805D-0A14F3EB4D65}" dt="2020-03-02T20:22:36.710" v="21" actId="1076"/>
          <ac:spMkLst>
            <pc:docMk/>
            <pc:sldMk cId="4222963447" sldId="268"/>
            <ac:spMk id="11" creationId="{16D0C09E-DB3B-4EB9-B276-8E2C020AF3DA}"/>
          </ac:spMkLst>
        </pc:spChg>
        <pc:spChg chg="add del mod">
          <ac:chgData name="Brian Simmons" userId="S::bpsimmons@hawkmail.hfcc.edu::d44e18bf-6ced-42d0-8c77-148185a5a86e" providerId="AD" clId="Web-{400E2411-0EB6-6BFB-805D-0A14F3EB4D65}" dt="2020-03-02T20:22:43.335" v="24"/>
          <ac:spMkLst>
            <pc:docMk/>
            <pc:sldMk cId="4222963447" sldId="268"/>
            <ac:spMk id="12" creationId="{165C2D77-926A-4F2C-9BB8-038A775A1DDB}"/>
          </ac:spMkLst>
        </pc:spChg>
      </pc:sldChg>
      <pc:sldChg chg="addSp modSp">
        <pc:chgData name="Brian Simmons" userId="S::bpsimmons@hawkmail.hfcc.edu::d44e18bf-6ced-42d0-8c77-148185a5a86e" providerId="AD" clId="Web-{400E2411-0EB6-6BFB-805D-0A14F3EB4D65}" dt="2020-03-02T20:22:54.571" v="28" actId="1076"/>
        <pc:sldMkLst>
          <pc:docMk/>
          <pc:sldMk cId="3852802181" sldId="269"/>
        </pc:sldMkLst>
        <pc:spChg chg="add mod">
          <ac:chgData name="Brian Simmons" userId="S::bpsimmons@hawkmail.hfcc.edu::d44e18bf-6ced-42d0-8c77-148185a5a86e" providerId="AD" clId="Web-{400E2411-0EB6-6BFB-805D-0A14F3EB4D65}" dt="2020-03-02T20:22:50.601" v="26" actId="1076"/>
          <ac:spMkLst>
            <pc:docMk/>
            <pc:sldMk cId="3852802181" sldId="269"/>
            <ac:spMk id="4" creationId="{C3F88DB2-E99F-4129-A8AE-175543A3DE40}"/>
          </ac:spMkLst>
        </pc:spChg>
        <pc:spChg chg="add mod">
          <ac:chgData name="Brian Simmons" userId="S::bpsimmons@hawkmail.hfcc.edu::d44e18bf-6ced-42d0-8c77-148185a5a86e" providerId="AD" clId="Web-{400E2411-0EB6-6BFB-805D-0A14F3EB4D65}" dt="2020-03-02T20:22:54.571" v="28" actId="1076"/>
          <ac:spMkLst>
            <pc:docMk/>
            <pc:sldMk cId="3852802181" sldId="269"/>
            <ac:spMk id="10" creationId="{549ADF2F-7ABE-4C63-9FAE-86DFC4372B41}"/>
          </ac:spMkLst>
        </pc:spChg>
      </pc:sldChg>
      <pc:sldChg chg="addSp modSp">
        <pc:chgData name="Brian Simmons" userId="S::bpsimmons@hawkmail.hfcc.edu::d44e18bf-6ced-42d0-8c77-148185a5a86e" providerId="AD" clId="Web-{400E2411-0EB6-6BFB-805D-0A14F3EB4D65}" dt="2020-03-02T20:23:46.648" v="47" actId="1076"/>
        <pc:sldMkLst>
          <pc:docMk/>
          <pc:sldMk cId="2856903420" sldId="271"/>
        </pc:sldMkLst>
        <pc:spChg chg="add mod">
          <ac:chgData name="Brian Simmons" userId="S::bpsimmons@hawkmail.hfcc.edu::d44e18bf-6ced-42d0-8c77-148185a5a86e" providerId="AD" clId="Web-{400E2411-0EB6-6BFB-805D-0A14F3EB4D65}" dt="2020-03-02T20:23:02.648" v="30" actId="1076"/>
          <ac:spMkLst>
            <pc:docMk/>
            <pc:sldMk cId="2856903420" sldId="271"/>
            <ac:spMk id="5" creationId="{FAB3BE26-72A5-4C4F-8BCF-48986B2020D8}"/>
          </ac:spMkLst>
        </pc:spChg>
        <pc:spChg chg="add mod">
          <ac:chgData name="Brian Simmons" userId="S::bpsimmons@hawkmail.hfcc.edu::d44e18bf-6ced-42d0-8c77-148185a5a86e" providerId="AD" clId="Web-{400E2411-0EB6-6BFB-805D-0A14F3EB4D65}" dt="2020-03-02T20:23:08.758" v="32" actId="1076"/>
          <ac:spMkLst>
            <pc:docMk/>
            <pc:sldMk cId="2856903420" sldId="271"/>
            <ac:spMk id="9" creationId="{0D4537B7-06BC-4399-B070-C7528BF602F6}"/>
          </ac:spMkLst>
        </pc:spChg>
        <pc:spChg chg="mod">
          <ac:chgData name="Brian Simmons" userId="S::bpsimmons@hawkmail.hfcc.edu::d44e18bf-6ced-42d0-8c77-148185a5a86e" providerId="AD" clId="Web-{400E2411-0EB6-6BFB-805D-0A14F3EB4D65}" dt="2020-03-02T20:23:37.789" v="43" actId="20577"/>
          <ac:spMkLst>
            <pc:docMk/>
            <pc:sldMk cId="2856903420" sldId="271"/>
            <ac:spMk id="11" creationId="{4DAA1AE5-181C-4781-BC7D-817501D2F69C}"/>
          </ac:spMkLst>
        </pc:spChg>
        <pc:spChg chg="add mod">
          <ac:chgData name="Brian Simmons" userId="S::bpsimmons@hawkmail.hfcc.edu::d44e18bf-6ced-42d0-8c77-148185a5a86e" providerId="AD" clId="Web-{400E2411-0EB6-6BFB-805D-0A14F3EB4D65}" dt="2020-03-02T20:23:46.648" v="47" actId="1076"/>
          <ac:spMkLst>
            <pc:docMk/>
            <pc:sldMk cId="2856903420" sldId="271"/>
            <ac:spMk id="12" creationId="{74466F09-02F8-458A-9BA1-4171B019B3AE}"/>
          </ac:spMkLst>
        </pc:spChg>
      </pc:sldChg>
    </pc:docChg>
  </pc:docChgLst>
  <pc:docChgLst>
    <pc:chgData name="Murad Tawfiq" userId="S::mstawfiq1@hawkmail.hfcc.edu::8c66b083-bec2-4ac6-bb62-ebb50a5382ea" providerId="AD" clId="Web-{0AF80553-1138-4788-8636-590AFF8BFFB8}"/>
    <pc:docChg chg="addSld delSld modSld sldOrd">
      <pc:chgData name="Murad Tawfiq" userId="S::mstawfiq1@hawkmail.hfcc.edu::8c66b083-bec2-4ac6-bb62-ebb50a5382ea" providerId="AD" clId="Web-{0AF80553-1138-4788-8636-590AFF8BFFB8}" dt="2020-02-28T20:37:20.001" v="2053" actId="14100"/>
      <pc:docMkLst>
        <pc:docMk/>
      </pc:docMkLst>
      <pc:sldChg chg="modSp">
        <pc:chgData name="Murad Tawfiq" userId="S::mstawfiq1@hawkmail.hfcc.edu::8c66b083-bec2-4ac6-bb62-ebb50a5382ea" providerId="AD" clId="Web-{0AF80553-1138-4788-8636-590AFF8BFFB8}" dt="2020-02-28T19:55:55.591" v="1258" actId="20577"/>
        <pc:sldMkLst>
          <pc:docMk/>
          <pc:sldMk cId="109857222" sldId="256"/>
        </pc:sldMkLst>
        <pc:spChg chg="mod">
          <ac:chgData name="Murad Tawfiq" userId="S::mstawfiq1@hawkmail.hfcc.edu::8c66b083-bec2-4ac6-bb62-ebb50a5382ea" providerId="AD" clId="Web-{0AF80553-1138-4788-8636-590AFF8BFFB8}" dt="2020-02-28T19:55:55.591" v="1258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modSp">
        <pc:chgData name="Murad Tawfiq" userId="S::mstawfiq1@hawkmail.hfcc.edu::8c66b083-bec2-4ac6-bb62-ebb50a5382ea" providerId="AD" clId="Web-{0AF80553-1138-4788-8636-590AFF8BFFB8}" dt="2020-02-28T19:47:46.384" v="888" actId="20577"/>
        <pc:sldMkLst>
          <pc:docMk/>
          <pc:sldMk cId="987939326" sldId="266"/>
        </pc:sldMkLst>
        <pc:spChg chg="mod">
          <ac:chgData name="Murad Tawfiq" userId="S::mstawfiq1@hawkmail.hfcc.edu::8c66b083-bec2-4ac6-bb62-ebb50a5382ea" providerId="AD" clId="Web-{0AF80553-1138-4788-8636-590AFF8BFFB8}" dt="2020-02-28T19:47:46.384" v="888" actId="20577"/>
          <ac:spMkLst>
            <pc:docMk/>
            <pc:sldMk cId="987939326" sldId="266"/>
            <ac:spMk id="2" creationId="{6C4F067D-E8C4-4E8A-AC5C-DCBCAA706F74}"/>
          </ac:spMkLst>
        </pc:spChg>
        <pc:spChg chg="mod">
          <ac:chgData name="Murad Tawfiq" userId="S::mstawfiq1@hawkmail.hfcc.edu::8c66b083-bec2-4ac6-bb62-ebb50a5382ea" providerId="AD" clId="Web-{0AF80553-1138-4788-8636-590AFF8BFFB8}" dt="2020-02-28T19:47:02.040" v="868" actId="20577"/>
          <ac:spMkLst>
            <pc:docMk/>
            <pc:sldMk cId="987939326" sldId="266"/>
            <ac:spMk id="3" creationId="{768AAA90-9832-426E-BB28-128F9C7D2FF6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07.693" v="746" actId="20577"/>
          <ac:spMkLst>
            <pc:docMk/>
            <pc:sldMk cId="987939326" sldId="266"/>
            <ac:spMk id="4" creationId="{FDDDA8F3-F9AB-464A-A7D3-D954D674950E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10.615" v="747" actId="20577"/>
          <ac:spMkLst>
            <pc:docMk/>
            <pc:sldMk cId="987939326" sldId="266"/>
            <ac:spMk id="5" creationId="{149F7F79-A1B0-4FB6-9B68-FCEE6F4D262F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13.271" v="749" actId="20577"/>
          <ac:spMkLst>
            <pc:docMk/>
            <pc:sldMk cId="987939326" sldId="266"/>
            <ac:spMk id="6" creationId="{6F0634B1-42C6-437D-952E-7201EB50291A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16.537" v="751" actId="20577"/>
          <ac:spMkLst>
            <pc:docMk/>
            <pc:sldMk cId="987939326" sldId="266"/>
            <ac:spMk id="7" creationId="{593A6CE0-C783-42A6-8FAF-4F9450FBC015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19.365" v="754" actId="20577"/>
          <ac:spMkLst>
            <pc:docMk/>
            <pc:sldMk cId="987939326" sldId="266"/>
            <ac:spMk id="8" creationId="{1A486B67-B8F8-4A2B-B0C8-0EBCEB3677CF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19:46:21.459" v="756" actId="20577"/>
          <ac:spMkLst>
            <pc:docMk/>
            <pc:sldMk cId="987939326" sldId="266"/>
            <ac:spMk id="9" creationId="{A9BE621D-49C2-455C-BB9A-604173846E43}"/>
          </ac:spMkLst>
        </pc:spChg>
      </pc:sldChg>
      <pc:sldChg chg="addSp delSp modSp new">
        <pc:chgData name="Murad Tawfiq" userId="S::mstawfiq1@hawkmail.hfcc.edu::8c66b083-bec2-4ac6-bb62-ebb50a5382ea" providerId="AD" clId="Web-{0AF80553-1138-4788-8636-590AFF8BFFB8}" dt="2020-02-28T20:09:13.498" v="1443" actId="20577"/>
        <pc:sldMkLst>
          <pc:docMk/>
          <pc:sldMk cId="4045199795" sldId="267"/>
        </pc:sldMkLst>
        <pc:spChg chg="mod">
          <ac:chgData name="Murad Tawfiq" userId="S::mstawfiq1@hawkmail.hfcc.edu::8c66b083-bec2-4ac6-bb62-ebb50a5382ea" providerId="AD" clId="Web-{0AF80553-1138-4788-8636-590AFF8BFFB8}" dt="2020-02-28T20:09:13.498" v="1443" actId="20577"/>
          <ac:spMkLst>
            <pc:docMk/>
            <pc:sldMk cId="4045199795" sldId="267"/>
            <ac:spMk id="2" creationId="{4786692E-66BB-4677-9552-5EC39B03C21D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4:16.829" v="1380" actId="20577"/>
          <ac:spMkLst>
            <pc:docMk/>
            <pc:sldMk cId="4045199795" sldId="267"/>
            <ac:spMk id="3" creationId="{533EC876-5BB8-45E5-9653-13935296395D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19:56:38.437" v="1260"/>
          <ac:spMkLst>
            <pc:docMk/>
            <pc:sldMk cId="4045199795" sldId="267"/>
            <ac:spMk id="4" creationId="{FCF8525F-2D57-4712-9A0A-6C7B9BF919EF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2:17.341" v="1372" actId="1076"/>
          <ac:spMkLst>
            <pc:docMk/>
            <pc:sldMk cId="4045199795" sldId="267"/>
            <ac:spMk id="5" creationId="{B8CA9ED1-4BAE-4ED7-BCE1-A3F718F18618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2:11.981" v="1371" actId="1076"/>
          <ac:spMkLst>
            <pc:docMk/>
            <pc:sldMk cId="4045199795" sldId="267"/>
            <ac:spMk id="6" creationId="{A6ABF1ED-E9BD-4212-9FA1-0E8F2D504DB3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2:03.918" v="1370" actId="1076"/>
          <ac:spMkLst>
            <pc:docMk/>
            <pc:sldMk cId="4045199795" sldId="267"/>
            <ac:spMk id="7" creationId="{8287E156-2144-4C7A-BBE6-6D2B7AA8D896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1:59.262" v="1369" actId="1076"/>
          <ac:spMkLst>
            <pc:docMk/>
            <pc:sldMk cId="4045199795" sldId="267"/>
            <ac:spMk id="8" creationId="{A983205D-8C27-45F6-8697-A90A10E7A7B9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01:29.010" v="1368" actId="14100"/>
          <ac:spMkLst>
            <pc:docMk/>
            <pc:sldMk cId="4045199795" sldId="267"/>
            <ac:spMk id="9" creationId="{FAFED102-D924-4B27-A672-A3756C1A74BC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01:12.619" v="1367"/>
          <ac:spMkLst>
            <pc:docMk/>
            <pc:sldMk cId="4045199795" sldId="267"/>
            <ac:spMk id="10" creationId="{8FD3BDF8-FA11-44AD-B96A-5C060374DC0D}"/>
          </ac:spMkLst>
        </pc:spChg>
      </pc:sldChg>
      <pc:sldChg chg="modSp new del">
        <pc:chgData name="Murad Tawfiq" userId="S::mstawfiq1@hawkmail.hfcc.edu::8c66b083-bec2-4ac6-bb62-ebb50a5382ea" providerId="AD" clId="Web-{0AF80553-1138-4788-8636-590AFF8BFFB8}" dt="2020-02-28T20:07:01.148" v="1399"/>
        <pc:sldMkLst>
          <pc:docMk/>
          <pc:sldMk cId="3179976997" sldId="268"/>
        </pc:sldMkLst>
        <pc:spChg chg="mod">
          <ac:chgData name="Murad Tawfiq" userId="S::mstawfiq1@hawkmail.hfcc.edu::8c66b083-bec2-4ac6-bb62-ebb50a5382ea" providerId="AD" clId="Web-{0AF80553-1138-4788-8636-590AFF8BFFB8}" dt="2020-02-28T20:06:58.758" v="1397" actId="20577"/>
          <ac:spMkLst>
            <pc:docMk/>
            <pc:sldMk cId="3179976997" sldId="268"/>
            <ac:spMk id="2" creationId="{0628E56E-BBEA-4570-B9E5-D930BB05197B}"/>
          </ac:spMkLst>
        </pc:spChg>
      </pc:sldChg>
      <pc:sldChg chg="addSp delSp modSp new ord">
        <pc:chgData name="Murad Tawfiq" userId="S::mstawfiq1@hawkmail.hfcc.edu::8c66b083-bec2-4ac6-bb62-ebb50a5382ea" providerId="AD" clId="Web-{0AF80553-1138-4788-8636-590AFF8BFFB8}" dt="2020-02-28T20:34:35.088" v="2021"/>
        <pc:sldMkLst>
          <pc:docMk/>
          <pc:sldMk cId="4222963447" sldId="268"/>
        </pc:sldMkLst>
        <pc:spChg chg="mod">
          <ac:chgData name="Murad Tawfiq" userId="S::mstawfiq1@hawkmail.hfcc.edu::8c66b083-bec2-4ac6-bb62-ebb50a5382ea" providerId="AD" clId="Web-{0AF80553-1138-4788-8636-590AFF8BFFB8}" dt="2020-02-28T20:09:26.232" v="1478" actId="20577"/>
          <ac:spMkLst>
            <pc:docMk/>
            <pc:sldMk cId="4222963447" sldId="268"/>
            <ac:spMk id="2" creationId="{C289C5CC-914C-4ACA-8D89-EF1446FE31C3}"/>
          </ac:spMkLst>
        </pc:spChg>
        <pc:spChg chg="del mod">
          <ac:chgData name="Murad Tawfiq" userId="S::mstawfiq1@hawkmail.hfcc.edu::8c66b083-bec2-4ac6-bb62-ebb50a5382ea" providerId="AD" clId="Web-{0AF80553-1138-4788-8636-590AFF8BFFB8}" dt="2020-02-28T20:34:17.088" v="2018"/>
          <ac:spMkLst>
            <pc:docMk/>
            <pc:sldMk cId="4222963447" sldId="268"/>
            <ac:spMk id="3" creationId="{EBC696BC-B88F-4D90-A7F2-948981E40DEE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10:34.500" v="1501"/>
          <ac:spMkLst>
            <pc:docMk/>
            <pc:sldMk cId="4222963447" sldId="268"/>
            <ac:spMk id="4" creationId="{228946B8-C779-435D-ACE2-407FAE02D14E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33:33.726" v="1998" actId="1076"/>
          <ac:spMkLst>
            <pc:docMk/>
            <pc:sldMk cId="4222963447" sldId="268"/>
            <ac:spMk id="5" creationId="{71C949A4-1EEB-4D5C-85C2-CD9D8416FFD6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34:23.228" v="2019" actId="1076"/>
          <ac:spMkLst>
            <pc:docMk/>
            <pc:sldMk cId="4222963447" sldId="268"/>
            <ac:spMk id="6" creationId="{1847EDA2-733B-4ED9-B5E4-D4329A2EEBDD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31:08.174" v="1875"/>
          <ac:spMkLst>
            <pc:docMk/>
            <pc:sldMk cId="4222963447" sldId="268"/>
            <ac:spMk id="7" creationId="{E865892A-039A-475F-861C-77C54BC05A38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33:31.633" v="1997" actId="1076"/>
          <ac:spMkLst>
            <pc:docMk/>
            <pc:sldMk cId="4222963447" sldId="268"/>
            <ac:spMk id="8" creationId="{10C80467-1EBE-4B2C-8CBB-8A7DEDAE0A00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33:19.976" v="1994"/>
          <ac:spMkLst>
            <pc:docMk/>
            <pc:sldMk cId="4222963447" sldId="268"/>
            <ac:spMk id="9" creationId="{F30057C0-09BF-4B83-9820-82814F8510CD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33:22.507" v="1995"/>
          <ac:spMkLst>
            <pc:docMk/>
            <pc:sldMk cId="4222963447" sldId="268"/>
            <ac:spMk id="10" creationId="{207480C6-A04D-4417-A8A4-F5E7D464E009}"/>
          </ac:spMkLst>
        </pc:spChg>
        <pc:spChg chg="add mod">
          <ac:chgData name="Murad Tawfiq" userId="S::mstawfiq1@hawkmail.hfcc.edu::8c66b083-bec2-4ac6-bb62-ebb50a5382ea" providerId="AD" clId="Web-{0AF80553-1138-4788-8636-590AFF8BFFB8}" dt="2020-02-28T20:33:27.976" v="1996" actId="1076"/>
          <ac:spMkLst>
            <pc:docMk/>
            <pc:sldMk cId="4222963447" sldId="268"/>
            <ac:spMk id="11" creationId="{094FF582-4457-4096-A9D3-A51BDC5F042A}"/>
          </ac:spMkLst>
        </pc:spChg>
        <pc:spChg chg="add del mod">
          <ac:chgData name="Murad Tawfiq" userId="S::mstawfiq1@hawkmail.hfcc.edu::8c66b083-bec2-4ac6-bb62-ebb50a5382ea" providerId="AD" clId="Web-{0AF80553-1138-4788-8636-590AFF8BFFB8}" dt="2020-02-28T20:34:35.088" v="2021"/>
          <ac:spMkLst>
            <pc:docMk/>
            <pc:sldMk cId="4222963447" sldId="268"/>
            <ac:spMk id="13" creationId="{AC8EEC8C-DF9F-4F97-826D-3E35BFE4C495}"/>
          </ac:spMkLst>
        </pc:spChg>
      </pc:sldChg>
      <pc:sldChg chg="modSp new">
        <pc:chgData name="Murad Tawfiq" userId="S::mstawfiq1@hawkmail.hfcc.edu::8c66b083-bec2-4ac6-bb62-ebb50a5382ea" providerId="AD" clId="Web-{0AF80553-1138-4788-8636-590AFF8BFFB8}" dt="2020-02-28T20:37:20.001" v="2053" actId="14100"/>
        <pc:sldMkLst>
          <pc:docMk/>
          <pc:sldMk cId="3852802181" sldId="269"/>
        </pc:sldMkLst>
        <pc:spChg chg="mod">
          <ac:chgData name="Murad Tawfiq" userId="S::mstawfiq1@hawkmail.hfcc.edu::8c66b083-bec2-4ac6-bb62-ebb50a5382ea" providerId="AD" clId="Web-{0AF80553-1138-4788-8636-590AFF8BFFB8}" dt="2020-02-28T20:37:20.001" v="2053" actId="14100"/>
          <ac:spMkLst>
            <pc:docMk/>
            <pc:sldMk cId="3852802181" sldId="269"/>
            <ac:spMk id="2" creationId="{45661674-65F8-4C7B-9749-D281E24992BC}"/>
          </ac:spMkLst>
        </pc:spChg>
      </pc:sldChg>
    </pc:docChg>
  </pc:docChgLst>
  <pc:docChgLst>
    <pc:chgData name="Murad Tawfiq" userId="S::mstawfiq1@hawkmail.hfcc.edu::8c66b083-bec2-4ac6-bb62-ebb50a5382ea" providerId="AD" clId="Web-{E87434DA-A521-ECBA-1FF2-F4136D791E8D}"/>
    <pc:docChg chg="modSld">
      <pc:chgData name="Murad Tawfiq" userId="S::mstawfiq1@hawkmail.hfcc.edu::8c66b083-bec2-4ac6-bb62-ebb50a5382ea" providerId="AD" clId="Web-{E87434DA-A521-ECBA-1FF2-F4136D791E8D}" dt="2020-03-02T18:43:50.787" v="60" actId="1076"/>
      <pc:docMkLst>
        <pc:docMk/>
      </pc:docMkLst>
      <pc:sldChg chg="addSp delSp modSp">
        <pc:chgData name="Murad Tawfiq" userId="S::mstawfiq1@hawkmail.hfcc.edu::8c66b083-bec2-4ac6-bb62-ebb50a5382ea" providerId="AD" clId="Web-{E87434DA-A521-ECBA-1FF2-F4136D791E8D}" dt="2020-03-02T18:43:50.787" v="60" actId="1076"/>
        <pc:sldMkLst>
          <pc:docMk/>
          <pc:sldMk cId="987939326" sldId="266"/>
        </pc:sldMkLst>
        <pc:spChg chg="del">
          <ac:chgData name="Murad Tawfiq" userId="S::mstawfiq1@hawkmail.hfcc.edu::8c66b083-bec2-4ac6-bb62-ebb50a5382ea" providerId="AD" clId="Web-{E87434DA-A521-ECBA-1FF2-F4136D791E8D}" dt="2020-03-02T18:42:58.316" v="17"/>
          <ac:spMkLst>
            <pc:docMk/>
            <pc:sldMk cId="987939326" sldId="266"/>
            <ac:spMk id="5" creationId="{149F7F79-A1B0-4FB6-9B68-FCEE6F4D262F}"/>
          </ac:spMkLst>
        </pc:spChg>
        <pc:spChg chg="add mod">
          <ac:chgData name="Murad Tawfiq" userId="S::mstawfiq1@hawkmail.hfcc.edu::8c66b083-bec2-4ac6-bb62-ebb50a5382ea" providerId="AD" clId="Web-{E87434DA-A521-ECBA-1FF2-F4136D791E8D}" dt="2020-03-02T18:43:50.787" v="60" actId="1076"/>
          <ac:spMkLst>
            <pc:docMk/>
            <pc:sldMk cId="987939326" sldId="266"/>
            <ac:spMk id="19" creationId="{63395D6B-7A8F-40B4-ACA2-8CC3B8CB6612}"/>
          </ac:spMkLst>
        </pc:spChg>
        <pc:picChg chg="add del mod">
          <ac:chgData name="Murad Tawfiq" userId="S::mstawfiq1@hawkmail.hfcc.edu::8c66b083-bec2-4ac6-bb62-ebb50a5382ea" providerId="AD" clId="Web-{E87434DA-A521-ECBA-1FF2-F4136D791E8D}" dt="2020-03-02T18:38:28.977" v="6"/>
          <ac:picMkLst>
            <pc:docMk/>
            <pc:sldMk cId="987939326" sldId="266"/>
            <ac:picMk id="6" creationId="{7E70B8B8-732D-4061-A7B8-6FB10A4504E3}"/>
          </ac:picMkLst>
        </pc:picChg>
        <pc:picChg chg="add del mod">
          <ac:chgData name="Murad Tawfiq" userId="S::mstawfiq1@hawkmail.hfcc.edu::8c66b083-bec2-4ac6-bb62-ebb50a5382ea" providerId="AD" clId="Web-{E87434DA-A521-ECBA-1FF2-F4136D791E8D}" dt="2020-03-02T18:42:02.360" v="9"/>
          <ac:picMkLst>
            <pc:docMk/>
            <pc:sldMk cId="987939326" sldId="266"/>
            <ac:picMk id="11" creationId="{0A623FFB-F6AA-4E2B-9465-D411B0EC3906}"/>
          </ac:picMkLst>
        </pc:picChg>
        <pc:picChg chg="add del mod">
          <ac:chgData name="Murad Tawfiq" userId="S::mstawfiq1@hawkmail.hfcc.edu::8c66b083-bec2-4ac6-bb62-ebb50a5382ea" providerId="AD" clId="Web-{E87434DA-A521-ECBA-1FF2-F4136D791E8D}" dt="2020-03-02T18:43:02.425" v="19"/>
          <ac:picMkLst>
            <pc:docMk/>
            <pc:sldMk cId="987939326" sldId="266"/>
            <ac:picMk id="15" creationId="{7DAFFA2B-4BCE-4E85-BBF0-DDD0E065546F}"/>
          </ac:picMkLst>
        </pc:picChg>
        <pc:picChg chg="add mod">
          <ac:chgData name="Murad Tawfiq" userId="S::mstawfiq1@hawkmail.hfcc.edu::8c66b083-bec2-4ac6-bb62-ebb50a5382ea" providerId="AD" clId="Web-{E87434DA-A521-ECBA-1FF2-F4136D791E8D}" dt="2020-03-02T18:43:22.270" v="27" actId="14100"/>
          <ac:picMkLst>
            <pc:docMk/>
            <pc:sldMk cId="987939326" sldId="266"/>
            <ac:picMk id="17" creationId="{F34BC431-A1BE-4233-9F2A-528D4FB4440A}"/>
          </ac:picMkLst>
        </pc:picChg>
      </pc:sldChg>
    </pc:docChg>
  </pc:docChgLst>
  <pc:docChgLst>
    <pc:chgData name="Lauren Rivier" userId="S::lgrivier@hawkmail.hfcc.edu::6f4b24d1-93c2-424c-b032-0f7a629877cd" providerId="AD" clId="Web-{EF69E8DC-1082-FA47-DD88-E1B8A4C8A316}"/>
    <pc:docChg chg="modSld">
      <pc:chgData name="Lauren Rivier" userId="S::lgrivier@hawkmail.hfcc.edu::6f4b24d1-93c2-424c-b032-0f7a629877cd" providerId="AD" clId="Web-{EF69E8DC-1082-FA47-DD88-E1B8A4C8A316}" dt="2020-03-02T18:29:47.873" v="170" actId="20577"/>
      <pc:docMkLst>
        <pc:docMk/>
      </pc:docMkLst>
      <pc:sldChg chg="addSp delSp modSp mod setBg">
        <pc:chgData name="Lauren Rivier" userId="S::lgrivier@hawkmail.hfcc.edu::6f4b24d1-93c2-424c-b032-0f7a629877cd" providerId="AD" clId="Web-{EF69E8DC-1082-FA47-DD88-E1B8A4C8A316}" dt="2020-03-02T18:27:49.431" v="12" actId="1076"/>
        <pc:sldMkLst>
          <pc:docMk/>
          <pc:sldMk cId="3022309026" sldId="258"/>
        </pc:sldMkLst>
        <pc:spChg chg="add del mod ord">
          <ac:chgData name="Lauren Rivier" userId="S::lgrivier@hawkmail.hfcc.edu::6f4b24d1-93c2-424c-b032-0f7a629877cd" providerId="AD" clId="Web-{EF69E8DC-1082-FA47-DD88-E1B8A4C8A316}" dt="2020-03-02T18:27:47.087" v="11"/>
          <ac:spMkLst>
            <pc:docMk/>
            <pc:sldMk cId="3022309026" sldId="258"/>
            <ac:spMk id="3" creationId="{534E95F4-AB68-495F-938A-8FFB445007C9}"/>
          </ac:spMkLst>
        </pc:spChg>
        <pc:picChg chg="mod">
          <ac:chgData name="Lauren Rivier" userId="S::lgrivier@hawkmail.hfcc.edu::6f4b24d1-93c2-424c-b032-0f7a629877cd" providerId="AD" clId="Web-{EF69E8DC-1082-FA47-DD88-E1B8A4C8A316}" dt="2020-03-02T18:27:49.431" v="12" actId="1076"/>
          <ac:picMkLst>
            <pc:docMk/>
            <pc:sldMk cId="3022309026" sldId="258"/>
            <ac:picMk id="4" creationId="{8F64A103-A841-4888-8E57-237A1C43683F}"/>
          </ac:picMkLst>
        </pc:picChg>
        <pc:picChg chg="mod">
          <ac:chgData name="Lauren Rivier" userId="S::lgrivier@hawkmail.hfcc.edu::6f4b24d1-93c2-424c-b032-0f7a629877cd" providerId="AD" clId="Web-{EF69E8DC-1082-FA47-DD88-E1B8A4C8A316}" dt="2020-03-02T18:26:33.787" v="3" actId="1076"/>
          <ac:picMkLst>
            <pc:docMk/>
            <pc:sldMk cId="3022309026" sldId="258"/>
            <ac:picMk id="10" creationId="{50E9DAB0-3EBF-4C56-9AFB-135990B0DEB9}"/>
          </ac:picMkLst>
        </pc:picChg>
      </pc:sldChg>
      <pc:sldChg chg="addSp delSp modSp">
        <pc:chgData name="Lauren Rivier" userId="S::lgrivier@hawkmail.hfcc.edu::6f4b24d1-93c2-424c-b032-0f7a629877cd" providerId="AD" clId="Web-{EF69E8DC-1082-FA47-DD88-E1B8A4C8A316}" dt="2020-03-02T18:29:44.623" v="168" actId="20577"/>
        <pc:sldMkLst>
          <pc:docMk/>
          <pc:sldMk cId="352330316" sldId="265"/>
        </pc:sldMkLst>
        <pc:spChg chg="add del mod">
          <ac:chgData name="Lauren Rivier" userId="S::lgrivier@hawkmail.hfcc.edu::6f4b24d1-93c2-424c-b032-0f7a629877cd" providerId="AD" clId="Web-{EF69E8DC-1082-FA47-DD88-E1B8A4C8A316}" dt="2020-03-02T18:28:46.121" v="15"/>
          <ac:spMkLst>
            <pc:docMk/>
            <pc:sldMk cId="352330316" sldId="265"/>
            <ac:spMk id="4" creationId="{E0860113-AF38-49F5-AF21-5D6C4AFDD447}"/>
          </ac:spMkLst>
        </pc:spChg>
        <pc:spChg chg="add mod">
          <ac:chgData name="Lauren Rivier" userId="S::lgrivier@hawkmail.hfcc.edu::6f4b24d1-93c2-424c-b032-0f7a629877cd" providerId="AD" clId="Web-{EF69E8DC-1082-FA47-DD88-E1B8A4C8A316}" dt="2020-03-02T18:29:44.623" v="168" actId="20577"/>
          <ac:spMkLst>
            <pc:docMk/>
            <pc:sldMk cId="352330316" sldId="265"/>
            <ac:spMk id="5" creationId="{8A1083CE-16BA-4448-BFA7-B70AA729896B}"/>
          </ac:spMkLst>
        </pc:spChg>
      </pc:sldChg>
    </pc:docChg>
  </pc:docChgLst>
  <pc:docChgLst>
    <pc:chgData name="Wedad Aljahmi" userId="S::wmaljahmi@hawkmail.hfcc.edu::a0b6bee4-9625-4589-81de-90641073f3bc" providerId="AD" clId="Web-{DB9F444F-4A41-70B5-AF4D-1C881F726332}"/>
    <pc:docChg chg="modSld">
      <pc:chgData name="Wedad Aljahmi" userId="S::wmaljahmi@hawkmail.hfcc.edu::a0b6bee4-9625-4589-81de-90641073f3bc" providerId="AD" clId="Web-{DB9F444F-4A41-70B5-AF4D-1C881F726332}" dt="2020-03-02T19:49:51.578" v="15" actId="14100"/>
      <pc:docMkLst>
        <pc:docMk/>
      </pc:docMkLst>
      <pc:sldChg chg="addSp modSp">
        <pc:chgData name="Wedad Aljahmi" userId="S::wmaljahmi@hawkmail.hfcc.edu::a0b6bee4-9625-4589-81de-90641073f3bc" providerId="AD" clId="Web-{DB9F444F-4A41-70B5-AF4D-1C881F726332}" dt="2020-03-02T19:49:51.578" v="15" actId="14100"/>
        <pc:sldMkLst>
          <pc:docMk/>
          <pc:sldMk cId="987939326" sldId="266"/>
        </pc:sldMkLst>
        <pc:picChg chg="add mod modCrop">
          <ac:chgData name="Wedad Aljahmi" userId="S::wmaljahmi@hawkmail.hfcc.edu::a0b6bee4-9625-4589-81de-90641073f3bc" providerId="AD" clId="Web-{DB9F444F-4A41-70B5-AF4D-1C881F726332}" dt="2020-03-02T19:49:51.578" v="15" actId="14100"/>
          <ac:picMkLst>
            <pc:docMk/>
            <pc:sldMk cId="987939326" sldId="266"/>
            <ac:picMk id="5" creationId="{208BAF63-1C01-4956-9FAC-ACC23FD4D081}"/>
          </ac:picMkLst>
        </pc:picChg>
      </pc:sldChg>
    </pc:docChg>
  </pc:docChgLst>
  <pc:docChgLst>
    <pc:chgData name="Lauren Rivier" userId="S::lgrivier@hawkmail.hfcc.edu::6f4b24d1-93c2-424c-b032-0f7a629877cd" providerId="AD" clId="Web-{F0F7A70A-4906-3727-6FAE-3ECA856756A1}"/>
    <pc:docChg chg="modSld">
      <pc:chgData name="Lauren Rivier" userId="S::lgrivier@hawkmail.hfcc.edu::6f4b24d1-93c2-424c-b032-0f7a629877cd" providerId="AD" clId="Web-{F0F7A70A-4906-3727-6FAE-3ECA856756A1}" dt="2020-03-03T00:06:31.108" v="45" actId="20577"/>
      <pc:docMkLst>
        <pc:docMk/>
      </pc:docMkLst>
      <pc:sldChg chg="addSp modSp">
        <pc:chgData name="Lauren Rivier" userId="S::lgrivier@hawkmail.hfcc.edu::6f4b24d1-93c2-424c-b032-0f7a629877cd" providerId="AD" clId="Web-{F0F7A70A-4906-3727-6FAE-3ECA856756A1}" dt="2020-03-02T23:56:16.364" v="16" actId="20577"/>
        <pc:sldMkLst>
          <pc:docMk/>
          <pc:sldMk cId="3022309026" sldId="258"/>
        </pc:sldMkLst>
        <pc:spChg chg="add mod">
          <ac:chgData name="Lauren Rivier" userId="S::lgrivier@hawkmail.hfcc.edu::6f4b24d1-93c2-424c-b032-0f7a629877cd" providerId="AD" clId="Web-{F0F7A70A-4906-3727-6FAE-3ECA856756A1}" dt="2020-03-02T23:56:16.364" v="16" actId="20577"/>
          <ac:spMkLst>
            <pc:docMk/>
            <pc:sldMk cId="3022309026" sldId="258"/>
            <ac:spMk id="15" creationId="{2DA552F7-DE66-4A49-B1FD-B5463FA0F1C6}"/>
          </ac:spMkLst>
        </pc:spChg>
        <pc:picChg chg="mod">
          <ac:chgData name="Lauren Rivier" userId="S::lgrivier@hawkmail.hfcc.edu::6f4b24d1-93c2-424c-b032-0f7a629877cd" providerId="AD" clId="Web-{F0F7A70A-4906-3727-6FAE-3ECA856756A1}" dt="2020-03-02T23:13:02.147" v="15" actId="14100"/>
          <ac:picMkLst>
            <pc:docMk/>
            <pc:sldMk cId="3022309026" sldId="258"/>
            <ac:picMk id="3" creationId="{8CF02A4B-F336-4492-B363-F6FD2EA35A6F}"/>
          </ac:picMkLst>
        </pc:picChg>
      </pc:sldChg>
      <pc:sldChg chg="modSp">
        <pc:chgData name="Lauren Rivier" userId="S::lgrivier@hawkmail.hfcc.edu::6f4b24d1-93c2-424c-b032-0f7a629877cd" providerId="AD" clId="Web-{F0F7A70A-4906-3727-6FAE-3ECA856756A1}" dt="2020-03-03T00:06:30.717" v="43" actId="20577"/>
        <pc:sldMkLst>
          <pc:docMk/>
          <pc:sldMk cId="3136909696" sldId="260"/>
        </pc:sldMkLst>
        <pc:spChg chg="mod">
          <ac:chgData name="Lauren Rivier" userId="S::lgrivier@hawkmail.hfcc.edu::6f4b24d1-93c2-424c-b032-0f7a629877cd" providerId="AD" clId="Web-{F0F7A70A-4906-3727-6FAE-3ECA856756A1}" dt="2020-03-03T00:06:30.717" v="43" actId="20577"/>
          <ac:spMkLst>
            <pc:docMk/>
            <pc:sldMk cId="3136909696" sldId="260"/>
            <ac:spMk id="3" creationId="{260BD077-DF4D-40F5-A93B-8F038700D284}"/>
          </ac:spMkLst>
        </pc:spChg>
      </pc:sldChg>
      <pc:sldChg chg="modSp">
        <pc:chgData name="Lauren Rivier" userId="S::lgrivier@hawkmail.hfcc.edu::6f4b24d1-93c2-424c-b032-0f7a629877cd" providerId="AD" clId="Web-{F0F7A70A-4906-3727-6FAE-3ECA856756A1}" dt="2020-03-03T00:06:19.701" v="40" actId="20577"/>
        <pc:sldMkLst>
          <pc:docMk/>
          <pc:sldMk cId="2420694122" sldId="261"/>
        </pc:sldMkLst>
        <pc:spChg chg="mod">
          <ac:chgData name="Lauren Rivier" userId="S::lgrivier@hawkmail.hfcc.edu::6f4b24d1-93c2-424c-b032-0f7a629877cd" providerId="AD" clId="Web-{F0F7A70A-4906-3727-6FAE-3ECA856756A1}" dt="2020-03-03T00:06:19.701" v="40" actId="20577"/>
          <ac:spMkLst>
            <pc:docMk/>
            <pc:sldMk cId="2420694122" sldId="261"/>
            <ac:spMk id="3" creationId="{260BD077-DF4D-40F5-A93B-8F038700D284}"/>
          </ac:spMkLst>
        </pc:spChg>
      </pc:sldChg>
      <pc:sldChg chg="modSp">
        <pc:chgData name="Lauren Rivier" userId="S::lgrivier@hawkmail.hfcc.edu::6f4b24d1-93c2-424c-b032-0f7a629877cd" providerId="AD" clId="Web-{F0F7A70A-4906-3727-6FAE-3ECA856756A1}" dt="2020-03-03T00:05:43.700" v="26" actId="20577"/>
        <pc:sldMkLst>
          <pc:docMk/>
          <pc:sldMk cId="539901796" sldId="263"/>
        </pc:sldMkLst>
        <pc:spChg chg="mod">
          <ac:chgData name="Lauren Rivier" userId="S::lgrivier@hawkmail.hfcc.edu::6f4b24d1-93c2-424c-b032-0f7a629877cd" providerId="AD" clId="Web-{F0F7A70A-4906-3727-6FAE-3ECA856756A1}" dt="2020-03-03T00:05:43.700" v="26" actId="20577"/>
          <ac:spMkLst>
            <pc:docMk/>
            <pc:sldMk cId="539901796" sldId="263"/>
            <ac:spMk id="3" creationId="{260BD077-DF4D-40F5-A93B-8F038700D284}"/>
          </ac:spMkLst>
        </pc:spChg>
      </pc:sldChg>
      <pc:sldChg chg="modSp">
        <pc:chgData name="Lauren Rivier" userId="S::lgrivier@hawkmail.hfcc.edu::6f4b24d1-93c2-424c-b032-0f7a629877cd" providerId="AD" clId="Web-{F0F7A70A-4906-3727-6FAE-3ECA856756A1}" dt="2020-03-03T00:05:53.731" v="31" actId="20577"/>
        <pc:sldMkLst>
          <pc:docMk/>
          <pc:sldMk cId="3508152645" sldId="264"/>
        </pc:sldMkLst>
        <pc:spChg chg="mod">
          <ac:chgData name="Lauren Rivier" userId="S::lgrivier@hawkmail.hfcc.edu::6f4b24d1-93c2-424c-b032-0f7a629877cd" providerId="AD" clId="Web-{F0F7A70A-4906-3727-6FAE-3ECA856756A1}" dt="2020-03-03T00:05:53.731" v="31" actId="20577"/>
          <ac:spMkLst>
            <pc:docMk/>
            <pc:sldMk cId="3508152645" sldId="264"/>
            <ac:spMk id="3" creationId="{260BD077-DF4D-40F5-A93B-8F038700D284}"/>
          </ac:spMkLst>
        </pc:spChg>
      </pc:sldChg>
      <pc:sldChg chg="modSp">
        <pc:chgData name="Lauren Rivier" userId="S::lgrivier@hawkmail.hfcc.edu::6f4b24d1-93c2-424c-b032-0f7a629877cd" providerId="AD" clId="Web-{F0F7A70A-4906-3727-6FAE-3ECA856756A1}" dt="2020-03-03T00:01:02.266" v="21" actId="20577"/>
        <pc:sldMkLst>
          <pc:docMk/>
          <pc:sldMk cId="352330316" sldId="265"/>
        </pc:sldMkLst>
        <pc:spChg chg="mod">
          <ac:chgData name="Lauren Rivier" userId="S::lgrivier@hawkmail.hfcc.edu::6f4b24d1-93c2-424c-b032-0f7a629877cd" providerId="AD" clId="Web-{F0F7A70A-4906-3727-6FAE-3ECA856756A1}" dt="2020-03-03T00:01:02.266" v="21" actId="20577"/>
          <ac:spMkLst>
            <pc:docMk/>
            <pc:sldMk cId="352330316" sldId="265"/>
            <ac:spMk id="5" creationId="{8A1083CE-16BA-4448-BFA7-B70AA729896B}"/>
          </ac:spMkLst>
        </pc:spChg>
      </pc:sldChg>
      <pc:sldChg chg="modSp">
        <pc:chgData name="Lauren Rivier" userId="S::lgrivier@hawkmail.hfcc.edu::6f4b24d1-93c2-424c-b032-0f7a629877cd" providerId="AD" clId="Web-{F0F7A70A-4906-3727-6FAE-3ECA856756A1}" dt="2020-03-03T00:06:10.185" v="37" actId="20577"/>
        <pc:sldMkLst>
          <pc:docMk/>
          <pc:sldMk cId="820942918" sldId="284"/>
        </pc:sldMkLst>
        <pc:spChg chg="mod">
          <ac:chgData name="Lauren Rivier" userId="S::lgrivier@hawkmail.hfcc.edu::6f4b24d1-93c2-424c-b032-0f7a629877cd" providerId="AD" clId="Web-{F0F7A70A-4906-3727-6FAE-3ECA856756A1}" dt="2020-03-03T00:06:10.185" v="37" actId="20577"/>
          <ac:spMkLst>
            <pc:docMk/>
            <pc:sldMk cId="820942918" sldId="284"/>
            <ac:spMk id="3" creationId="{AA08FFA2-DC4A-4CE9-BA83-DA083C41DA9D}"/>
          </ac:spMkLst>
        </pc:spChg>
      </pc:sldChg>
    </pc:docChg>
  </pc:docChgLst>
  <pc:docChgLst>
    <pc:chgData name="Hishaam Ahmad" userId="S::hahmad7@hawkmail.hfcc.edu::bde0cbd8-0412-4fca-b281-3b035f3d8c4b" providerId="AD" clId="Web-{B43170DA-4511-550B-C220-962F9B36DE95}"/>
    <pc:docChg chg="modSld">
      <pc:chgData name="Hishaam Ahmad" userId="S::hahmad7@hawkmail.hfcc.edu::bde0cbd8-0412-4fca-b281-3b035f3d8c4b" providerId="AD" clId="Web-{B43170DA-4511-550B-C220-962F9B36DE95}" dt="2020-03-02T23:15:05.754" v="136"/>
      <pc:docMkLst>
        <pc:docMk/>
      </pc:docMkLst>
      <pc:sldChg chg="addSp modSp">
        <pc:chgData name="Hishaam Ahmad" userId="S::hahmad7@hawkmail.hfcc.edu::bde0cbd8-0412-4fca-b281-3b035f3d8c4b" providerId="AD" clId="Web-{B43170DA-4511-550B-C220-962F9B36DE95}" dt="2020-03-02T23:15:05.754" v="136"/>
        <pc:sldMkLst>
          <pc:docMk/>
          <pc:sldMk cId="3022309026" sldId="258"/>
        </pc:sldMkLst>
        <pc:picChg chg="add mod">
          <ac:chgData name="Hishaam Ahmad" userId="S::hahmad7@hawkmail.hfcc.edu::bde0cbd8-0412-4fca-b281-3b035f3d8c4b" providerId="AD" clId="Web-{B43170DA-4511-550B-C220-962F9B36DE95}" dt="2020-03-02T23:15:05.754" v="136"/>
          <ac:picMkLst>
            <pc:docMk/>
            <pc:sldMk cId="3022309026" sldId="258"/>
            <ac:picMk id="3" creationId="{8CF02A4B-F336-4492-B363-F6FD2EA35A6F}"/>
          </ac:picMkLst>
        </pc:picChg>
      </pc:sldChg>
      <pc:sldChg chg="addSp delSp modSp">
        <pc:chgData name="Hishaam Ahmad" userId="S::hahmad7@hawkmail.hfcc.edu::bde0cbd8-0412-4fca-b281-3b035f3d8c4b" providerId="AD" clId="Web-{B43170DA-4511-550B-C220-962F9B36DE95}" dt="2020-03-02T20:08:12.701" v="128" actId="1076"/>
        <pc:sldMkLst>
          <pc:docMk/>
          <pc:sldMk cId="2420694122" sldId="261"/>
        </pc:sldMkLst>
        <pc:spChg chg="mod">
          <ac:chgData name="Hishaam Ahmad" userId="S::hahmad7@hawkmail.hfcc.edu::bde0cbd8-0412-4fca-b281-3b035f3d8c4b" providerId="AD" clId="Web-{B43170DA-4511-550B-C220-962F9B36DE95}" dt="2020-03-02T18:39:58.329" v="7" actId="20577"/>
          <ac:spMkLst>
            <pc:docMk/>
            <pc:sldMk cId="2420694122" sldId="261"/>
            <ac:spMk id="2" creationId="{BB52CA1E-AE5B-4A8D-B578-07EE7BEA8DF8}"/>
          </ac:spMkLst>
        </pc:spChg>
        <pc:spChg chg="mod">
          <ac:chgData name="Hishaam Ahmad" userId="S::hahmad7@hawkmail.hfcc.edu::bde0cbd8-0412-4fca-b281-3b035f3d8c4b" providerId="AD" clId="Web-{B43170DA-4511-550B-C220-962F9B36DE95}" dt="2020-03-02T20:07:07.295" v="115" actId="20577"/>
          <ac:spMkLst>
            <pc:docMk/>
            <pc:sldMk cId="2420694122" sldId="261"/>
            <ac:spMk id="3" creationId="{260BD077-DF4D-40F5-A93B-8F038700D284}"/>
          </ac:spMkLst>
        </pc:spChg>
        <pc:picChg chg="add del mod">
          <ac:chgData name="Hishaam Ahmad" userId="S::hahmad7@hawkmail.hfcc.edu::bde0cbd8-0412-4fca-b281-3b035f3d8c4b" providerId="AD" clId="Web-{B43170DA-4511-550B-C220-962F9B36DE95}" dt="2020-03-02T18:40:28.642" v="18"/>
          <ac:picMkLst>
            <pc:docMk/>
            <pc:sldMk cId="2420694122" sldId="261"/>
            <ac:picMk id="4" creationId="{1D88FD0F-6DC1-465F-9363-D03F513BDC96}"/>
          </ac:picMkLst>
        </pc:picChg>
        <pc:picChg chg="add mod">
          <ac:chgData name="Hishaam Ahmad" userId="S::hahmad7@hawkmail.hfcc.edu::bde0cbd8-0412-4fca-b281-3b035f3d8c4b" providerId="AD" clId="Web-{B43170DA-4511-550B-C220-962F9B36DE95}" dt="2020-03-02T20:07:55.623" v="127" actId="1076"/>
          <ac:picMkLst>
            <pc:docMk/>
            <pc:sldMk cId="2420694122" sldId="261"/>
            <ac:picMk id="4" creationId="{8B9A91B6-E5C6-4CC6-891C-28D8D234CFCE}"/>
          </ac:picMkLst>
        </pc:picChg>
        <pc:picChg chg="add del mod">
          <ac:chgData name="Hishaam Ahmad" userId="S::hahmad7@hawkmail.hfcc.edu::bde0cbd8-0412-4fca-b281-3b035f3d8c4b" providerId="AD" clId="Web-{B43170DA-4511-550B-C220-962F9B36DE95}" dt="2020-03-02T19:03:22.598" v="46"/>
          <ac:picMkLst>
            <pc:docMk/>
            <pc:sldMk cId="2420694122" sldId="261"/>
            <ac:picMk id="4" creationId="{A3E7DE52-9E1E-4548-A6B4-AA4D0A0C00EE}"/>
          </ac:picMkLst>
        </pc:picChg>
        <pc:picChg chg="add mod">
          <ac:chgData name="Hishaam Ahmad" userId="S::hahmad7@hawkmail.hfcc.edu::bde0cbd8-0412-4fca-b281-3b035f3d8c4b" providerId="AD" clId="Web-{B43170DA-4511-550B-C220-962F9B36DE95}" dt="2020-03-02T20:08:12.701" v="128" actId="1076"/>
          <ac:picMkLst>
            <pc:docMk/>
            <pc:sldMk cId="2420694122" sldId="261"/>
            <ac:picMk id="6" creationId="{09B969CB-AE1C-4863-B8AF-7EA172FD48C7}"/>
          </ac:picMkLst>
        </pc:picChg>
        <pc:picChg chg="add del mod">
          <ac:chgData name="Hishaam Ahmad" userId="S::hahmad7@hawkmail.hfcc.edu::bde0cbd8-0412-4fca-b281-3b035f3d8c4b" providerId="AD" clId="Web-{B43170DA-4511-550B-C220-962F9B36DE95}" dt="2020-03-02T19:03:24.691" v="47"/>
          <ac:picMkLst>
            <pc:docMk/>
            <pc:sldMk cId="2420694122" sldId="261"/>
            <ac:picMk id="6" creationId="{5CCDB91E-E6BF-4697-8E24-219C1F0A99F7}"/>
          </ac:picMkLst>
        </pc:picChg>
      </pc:sldChg>
    </pc:docChg>
  </pc:docChgLst>
  <pc:docChgLst>
    <pc:chgData name="Lauren Rivier" userId="S::lgrivier@hawkmail.hfcc.edu::6f4b24d1-93c2-424c-b032-0f7a629877cd" providerId="AD" clId="Web-{553692B0-42B7-42BF-B349-4ADE5FBBF1D7}"/>
    <pc:docChg chg="addSld delSld modSld">
      <pc:chgData name="Lauren Rivier" userId="S::lgrivier@hawkmail.hfcc.edu::6f4b24d1-93c2-424c-b032-0f7a629877cd" providerId="AD" clId="Web-{553692B0-42B7-42BF-B349-4ADE5FBBF1D7}" dt="2020-02-26T23:53:23.580" v="151" actId="1076"/>
      <pc:docMkLst>
        <pc:docMk/>
      </pc:docMkLst>
      <pc:sldChg chg="modSp">
        <pc:chgData name="Lauren Rivier" userId="S::lgrivier@hawkmail.hfcc.edu::6f4b24d1-93c2-424c-b032-0f7a629877cd" providerId="AD" clId="Web-{553692B0-42B7-42BF-B349-4ADE5FBBF1D7}" dt="2020-02-26T23:38:15.820" v="14" actId="20577"/>
        <pc:sldMkLst>
          <pc:docMk/>
          <pc:sldMk cId="3022309026" sldId="258"/>
        </pc:sldMkLst>
        <pc:spChg chg="mod">
          <ac:chgData name="Lauren Rivier" userId="S::lgrivier@hawkmail.hfcc.edu::6f4b24d1-93c2-424c-b032-0f7a629877cd" providerId="AD" clId="Web-{553692B0-42B7-42BF-B349-4ADE5FBBF1D7}" dt="2020-02-26T23:38:15.820" v="14" actId="20577"/>
          <ac:spMkLst>
            <pc:docMk/>
            <pc:sldMk cId="3022309026" sldId="258"/>
            <ac:spMk id="3" creationId="{260BD077-DF4D-40F5-A93B-8F038700D284}"/>
          </ac:spMkLst>
        </pc:spChg>
      </pc:sldChg>
      <pc:sldChg chg="addSp delSp modSp add replId">
        <pc:chgData name="Lauren Rivier" userId="S::lgrivier@hawkmail.hfcc.edu::6f4b24d1-93c2-424c-b032-0f7a629877cd" providerId="AD" clId="Web-{553692B0-42B7-42BF-B349-4ADE5FBBF1D7}" dt="2020-02-26T23:51:00.292" v="125" actId="20577"/>
        <pc:sldMkLst>
          <pc:docMk/>
          <pc:sldMk cId="3136909696" sldId="260"/>
        </pc:sldMkLst>
        <pc:spChg chg="mod">
          <ac:chgData name="Lauren Rivier" userId="S::lgrivier@hawkmail.hfcc.edu::6f4b24d1-93c2-424c-b032-0f7a629877cd" providerId="AD" clId="Web-{553692B0-42B7-42BF-B349-4ADE5FBBF1D7}" dt="2020-02-26T23:43:13.990" v="73" actId="1076"/>
          <ac:spMkLst>
            <pc:docMk/>
            <pc:sldMk cId="3136909696" sldId="260"/>
            <ac:spMk id="2" creationId="{BB52CA1E-AE5B-4A8D-B578-07EE7BEA8DF8}"/>
          </ac:spMkLst>
        </pc:spChg>
        <pc:spChg chg="mod">
          <ac:chgData name="Lauren Rivier" userId="S::lgrivier@hawkmail.hfcc.edu::6f4b24d1-93c2-424c-b032-0f7a629877cd" providerId="AD" clId="Web-{553692B0-42B7-42BF-B349-4ADE5FBBF1D7}" dt="2020-02-26T23:43:04.442" v="69" actId="20577"/>
          <ac:spMkLst>
            <pc:docMk/>
            <pc:sldMk cId="3136909696" sldId="260"/>
            <ac:spMk id="3" creationId="{260BD077-DF4D-40F5-A93B-8F038700D284}"/>
          </ac:spMkLst>
        </pc:spChg>
        <pc:spChg chg="add mod">
          <ac:chgData name="Lauren Rivier" userId="S::lgrivier@hawkmail.hfcc.edu::6f4b24d1-93c2-424c-b032-0f7a629877cd" providerId="AD" clId="Web-{553692B0-42B7-42BF-B349-4ADE5FBBF1D7}" dt="2020-02-26T23:51:00.292" v="125" actId="20577"/>
          <ac:spMkLst>
            <pc:docMk/>
            <pc:sldMk cId="3136909696" sldId="260"/>
            <ac:spMk id="12" creationId="{5F800958-7980-4954-B4E4-0CF7D14AAA3F}"/>
          </ac:spMkLst>
        </pc:spChg>
        <pc:picChg chg="add mod">
          <ac:chgData name="Lauren Rivier" userId="S::lgrivier@hawkmail.hfcc.edu::6f4b24d1-93c2-424c-b032-0f7a629877cd" providerId="AD" clId="Web-{553692B0-42B7-42BF-B349-4ADE5FBBF1D7}" dt="2020-02-26T23:43:18.115" v="74" actId="1076"/>
          <ac:picMkLst>
            <pc:docMk/>
            <pc:sldMk cId="3136909696" sldId="260"/>
            <ac:picMk id="4" creationId="{7B4B832C-7DBE-4BEB-86A1-1C56183B428A}"/>
          </ac:picMkLst>
        </pc:picChg>
        <pc:picChg chg="add del mod">
          <ac:chgData name="Lauren Rivier" userId="S::lgrivier@hawkmail.hfcc.edu::6f4b24d1-93c2-424c-b032-0f7a629877cd" providerId="AD" clId="Web-{553692B0-42B7-42BF-B349-4ADE5FBBF1D7}" dt="2020-02-26T23:46:36.936" v="82"/>
          <ac:picMkLst>
            <pc:docMk/>
            <pc:sldMk cId="3136909696" sldId="260"/>
            <ac:picMk id="6" creationId="{E0260292-01CF-4018-8AF2-8BE905BB450A}"/>
          </ac:picMkLst>
        </pc:picChg>
        <pc:picChg chg="add mod">
          <ac:chgData name="Lauren Rivier" userId="S::lgrivier@hawkmail.hfcc.edu::6f4b24d1-93c2-424c-b032-0f7a629877cd" providerId="AD" clId="Web-{553692B0-42B7-42BF-B349-4ADE5FBBF1D7}" dt="2020-02-26T23:46:51.703" v="89" actId="1076"/>
          <ac:picMkLst>
            <pc:docMk/>
            <pc:sldMk cId="3136909696" sldId="260"/>
            <ac:picMk id="8" creationId="{3F4B36A1-12DD-4967-AD5D-D05E0F6D8069}"/>
          </ac:picMkLst>
        </pc:picChg>
        <pc:picChg chg="add mod ord">
          <ac:chgData name="Lauren Rivier" userId="S::lgrivier@hawkmail.hfcc.edu::6f4b24d1-93c2-424c-b032-0f7a629877cd" providerId="AD" clId="Web-{553692B0-42B7-42BF-B349-4ADE5FBBF1D7}" dt="2020-02-26T23:46:49.890" v="88"/>
          <ac:picMkLst>
            <pc:docMk/>
            <pc:sldMk cId="3136909696" sldId="260"/>
            <ac:picMk id="10" creationId="{F8CCAE45-A12B-4505-B2F3-4ADB5A983C68}"/>
          </ac:picMkLst>
        </pc:picChg>
      </pc:sldChg>
      <pc:sldChg chg="new del">
        <pc:chgData name="Lauren Rivier" userId="S::lgrivier@hawkmail.hfcc.edu::6f4b24d1-93c2-424c-b032-0f7a629877cd" providerId="AD" clId="Web-{553692B0-42B7-42BF-B349-4ADE5FBBF1D7}" dt="2020-02-26T23:37:47.569" v="1"/>
        <pc:sldMkLst>
          <pc:docMk/>
          <pc:sldMk cId="3532095262" sldId="260"/>
        </pc:sldMkLst>
      </pc:sldChg>
      <pc:sldChg chg="modSp add replId">
        <pc:chgData name="Lauren Rivier" userId="S::lgrivier@hawkmail.hfcc.edu::6f4b24d1-93c2-424c-b032-0f7a629877cd" providerId="AD" clId="Web-{553692B0-42B7-42BF-B349-4ADE5FBBF1D7}" dt="2020-02-26T23:38:52.556" v="37" actId="20577"/>
        <pc:sldMkLst>
          <pc:docMk/>
          <pc:sldMk cId="2420694122" sldId="261"/>
        </pc:sldMkLst>
        <pc:spChg chg="mod">
          <ac:chgData name="Lauren Rivier" userId="S::lgrivier@hawkmail.hfcc.edu::6f4b24d1-93c2-424c-b032-0f7a629877cd" providerId="AD" clId="Web-{553692B0-42B7-42BF-B349-4ADE5FBBF1D7}" dt="2020-02-26T23:38:52.556" v="37" actId="20577"/>
          <ac:spMkLst>
            <pc:docMk/>
            <pc:sldMk cId="2420694122" sldId="261"/>
            <ac:spMk id="3" creationId="{260BD077-DF4D-40F5-A93B-8F038700D284}"/>
          </ac:spMkLst>
        </pc:spChg>
      </pc:sldChg>
      <pc:sldChg chg="addSp delSp modSp add replId">
        <pc:chgData name="Lauren Rivier" userId="S::lgrivier@hawkmail.hfcc.edu::6f4b24d1-93c2-424c-b032-0f7a629877cd" providerId="AD" clId="Web-{553692B0-42B7-42BF-B349-4ADE5FBBF1D7}" dt="2020-02-26T23:51:10.636" v="128"/>
        <pc:sldMkLst>
          <pc:docMk/>
          <pc:sldMk cId="3144507425" sldId="262"/>
        </pc:sldMkLst>
        <pc:spChg chg="del mod">
          <ac:chgData name="Lauren Rivier" userId="S::lgrivier@hawkmail.hfcc.edu::6f4b24d1-93c2-424c-b032-0f7a629877cd" providerId="AD" clId="Web-{553692B0-42B7-42BF-B349-4ADE5FBBF1D7}" dt="2020-02-26T23:50:00.868" v="101"/>
          <ac:spMkLst>
            <pc:docMk/>
            <pc:sldMk cId="3144507425" sldId="262"/>
            <ac:spMk id="3" creationId="{260BD077-DF4D-40F5-A93B-8F038700D284}"/>
          </ac:spMkLst>
        </pc:spChg>
        <pc:spChg chg="add">
          <ac:chgData name="Lauren Rivier" userId="S::lgrivier@hawkmail.hfcc.edu::6f4b24d1-93c2-424c-b032-0f7a629877cd" providerId="AD" clId="Web-{553692B0-42B7-42BF-B349-4ADE5FBBF1D7}" dt="2020-02-26T23:51:10.636" v="128"/>
          <ac:spMkLst>
            <pc:docMk/>
            <pc:sldMk cId="3144507425" sldId="262"/>
            <ac:spMk id="9" creationId="{D0DD733C-A433-4CF2-B28C-74CCC5B53C21}"/>
          </ac:spMkLst>
        </pc:spChg>
        <pc:picChg chg="add mod">
          <ac:chgData name="Lauren Rivier" userId="S::lgrivier@hawkmail.hfcc.edu::6f4b24d1-93c2-424c-b032-0f7a629877cd" providerId="AD" clId="Web-{553692B0-42B7-42BF-B349-4ADE5FBBF1D7}" dt="2020-02-26T23:50:35.447" v="108" actId="1076"/>
          <ac:picMkLst>
            <pc:docMk/>
            <pc:sldMk cId="3144507425" sldId="262"/>
            <ac:picMk id="4" creationId="{271962EB-4469-414F-BF0D-69B194D22FEB}"/>
          </ac:picMkLst>
        </pc:picChg>
        <pc:picChg chg="add mod">
          <ac:chgData name="Lauren Rivier" userId="S::lgrivier@hawkmail.hfcc.edu::6f4b24d1-93c2-424c-b032-0f7a629877cd" providerId="AD" clId="Web-{553692B0-42B7-42BF-B349-4ADE5FBBF1D7}" dt="2020-02-26T23:50:33.025" v="107" actId="1076"/>
          <ac:picMkLst>
            <pc:docMk/>
            <pc:sldMk cId="3144507425" sldId="262"/>
            <ac:picMk id="6" creationId="{D4CF9D48-4B4E-4BE0-A5C3-83D3DC31B19B}"/>
          </ac:picMkLst>
        </pc:picChg>
      </pc:sldChg>
      <pc:sldChg chg="modSp add replId">
        <pc:chgData name="Lauren Rivier" userId="S::lgrivier@hawkmail.hfcc.edu::6f4b24d1-93c2-424c-b032-0f7a629877cd" providerId="AD" clId="Web-{553692B0-42B7-42BF-B349-4ADE5FBBF1D7}" dt="2020-02-26T23:39:08.400" v="49" actId="20577"/>
        <pc:sldMkLst>
          <pc:docMk/>
          <pc:sldMk cId="539901796" sldId="263"/>
        </pc:sldMkLst>
        <pc:spChg chg="mod">
          <ac:chgData name="Lauren Rivier" userId="S::lgrivier@hawkmail.hfcc.edu::6f4b24d1-93c2-424c-b032-0f7a629877cd" providerId="AD" clId="Web-{553692B0-42B7-42BF-B349-4ADE5FBBF1D7}" dt="2020-02-26T23:39:08.400" v="49" actId="20577"/>
          <ac:spMkLst>
            <pc:docMk/>
            <pc:sldMk cId="539901796" sldId="263"/>
            <ac:spMk id="3" creationId="{260BD077-DF4D-40F5-A93B-8F038700D284}"/>
          </ac:spMkLst>
        </pc:spChg>
      </pc:sldChg>
      <pc:sldChg chg="modSp add replId">
        <pc:chgData name="Lauren Rivier" userId="S::lgrivier@hawkmail.hfcc.edu::6f4b24d1-93c2-424c-b032-0f7a629877cd" providerId="AD" clId="Web-{553692B0-42B7-42BF-B349-4ADE5FBBF1D7}" dt="2020-02-26T23:39:26.839" v="57" actId="20577"/>
        <pc:sldMkLst>
          <pc:docMk/>
          <pc:sldMk cId="3508152645" sldId="264"/>
        </pc:sldMkLst>
        <pc:spChg chg="mod">
          <ac:chgData name="Lauren Rivier" userId="S::lgrivier@hawkmail.hfcc.edu::6f4b24d1-93c2-424c-b032-0f7a629877cd" providerId="AD" clId="Web-{553692B0-42B7-42BF-B349-4ADE5FBBF1D7}" dt="2020-02-26T23:39:26.839" v="57" actId="20577"/>
          <ac:spMkLst>
            <pc:docMk/>
            <pc:sldMk cId="3508152645" sldId="264"/>
            <ac:spMk id="3" creationId="{260BD077-DF4D-40F5-A93B-8F038700D284}"/>
          </ac:spMkLst>
        </pc:spChg>
      </pc:sldChg>
      <pc:sldChg chg="addSp delSp modSp add replId">
        <pc:chgData name="Lauren Rivier" userId="S::lgrivier@hawkmail.hfcc.edu::6f4b24d1-93c2-424c-b032-0f7a629877cd" providerId="AD" clId="Web-{553692B0-42B7-42BF-B349-4ADE5FBBF1D7}" dt="2020-02-26T23:53:23.580" v="151" actId="1076"/>
        <pc:sldMkLst>
          <pc:docMk/>
          <pc:sldMk cId="352330316" sldId="265"/>
        </pc:sldMkLst>
        <pc:spChg chg="del mod">
          <ac:chgData name="Lauren Rivier" userId="S::lgrivier@hawkmail.hfcc.edu::6f4b24d1-93c2-424c-b032-0f7a629877cd" providerId="AD" clId="Web-{553692B0-42B7-42BF-B349-4ADE5FBBF1D7}" dt="2020-02-26T23:52:26.249" v="143"/>
          <ac:spMkLst>
            <pc:docMk/>
            <pc:sldMk cId="352330316" sldId="265"/>
            <ac:spMk id="3" creationId="{260BD077-DF4D-40F5-A93B-8F038700D284}"/>
          </ac:spMkLst>
        </pc:spChg>
        <pc:spChg chg="add mod">
          <ac:chgData name="Lauren Rivier" userId="S::lgrivier@hawkmail.hfcc.edu::6f4b24d1-93c2-424c-b032-0f7a629877cd" providerId="AD" clId="Web-{553692B0-42B7-42BF-B349-4ADE5FBBF1D7}" dt="2020-02-26T23:53:23.580" v="151" actId="1076"/>
          <ac:spMkLst>
            <pc:docMk/>
            <pc:sldMk cId="352330316" sldId="265"/>
            <ac:spMk id="9" creationId="{4753880D-A452-432A-86D3-54D6BF9A1EE2}"/>
          </ac:spMkLst>
        </pc:spChg>
        <pc:picChg chg="add mod">
          <ac:chgData name="Lauren Rivier" userId="S::lgrivier@hawkmail.hfcc.edu::6f4b24d1-93c2-424c-b032-0f7a629877cd" providerId="AD" clId="Web-{553692B0-42B7-42BF-B349-4ADE5FBBF1D7}" dt="2020-02-26T23:52:29.953" v="145" actId="14100"/>
          <ac:picMkLst>
            <pc:docMk/>
            <pc:sldMk cId="352330316" sldId="265"/>
            <ac:picMk id="4" creationId="{3A9417CC-9556-4807-8058-8F619CD6B297}"/>
          </ac:picMkLst>
        </pc:picChg>
        <pc:picChg chg="add mod">
          <ac:chgData name="Lauren Rivier" userId="S::lgrivier@hawkmail.hfcc.edu::6f4b24d1-93c2-424c-b032-0f7a629877cd" providerId="AD" clId="Web-{553692B0-42B7-42BF-B349-4ADE5FBBF1D7}" dt="2020-02-26T23:53:01.579" v="149" actId="14100"/>
          <ac:picMkLst>
            <pc:docMk/>
            <pc:sldMk cId="352330316" sldId="265"/>
            <ac:picMk id="6" creationId="{4E4F1D71-F3CF-4923-AF90-C5FE233A7016}"/>
          </ac:picMkLst>
        </pc:picChg>
      </pc:sldChg>
    </pc:docChg>
  </pc:docChgLst>
  <pc:docChgLst>
    <pc:chgData name="Ali El-Ali" userId="S::anel-ali@hawkmail.hfcc.edu::6a68c1a3-568a-42b0-9e64-17c58badcf61" providerId="AD" clId="Web-{0EE372AC-14E3-D7DD-11EF-369E25A505C0}"/>
    <pc:docChg chg="modSld">
      <pc:chgData name="Ali El-Ali" userId="S::anel-ali@hawkmail.hfcc.edu::6a68c1a3-568a-42b0-9e64-17c58badcf61" providerId="AD" clId="Web-{0EE372AC-14E3-D7DD-11EF-369E25A505C0}" dt="2020-03-02T19:54:43.207" v="4" actId="1076"/>
      <pc:docMkLst>
        <pc:docMk/>
      </pc:docMkLst>
      <pc:sldChg chg="modSp">
        <pc:chgData name="Ali El-Ali" userId="S::anel-ali@hawkmail.hfcc.edu::6a68c1a3-568a-42b0-9e64-17c58badcf61" providerId="AD" clId="Web-{0EE372AC-14E3-D7DD-11EF-369E25A505C0}" dt="2020-03-02T19:54:43.207" v="4" actId="1076"/>
        <pc:sldMkLst>
          <pc:docMk/>
          <pc:sldMk cId="3848882229" sldId="280"/>
        </pc:sldMkLst>
        <pc:picChg chg="mod">
          <ac:chgData name="Ali El-Ali" userId="S::anel-ali@hawkmail.hfcc.edu::6a68c1a3-568a-42b0-9e64-17c58badcf61" providerId="AD" clId="Web-{0EE372AC-14E3-D7DD-11EF-369E25A505C0}" dt="2020-03-02T19:54:43.207" v="4" actId="1076"/>
          <ac:picMkLst>
            <pc:docMk/>
            <pc:sldMk cId="3848882229" sldId="280"/>
            <ac:picMk id="8" creationId="{37899E4B-16DA-4F84-9883-849F072654A5}"/>
          </ac:picMkLst>
        </pc:picChg>
      </pc:sldChg>
    </pc:docChg>
  </pc:docChgLst>
  <pc:docChgLst>
    <pc:chgData name="Ahmad Fadel" userId="S::mfadel3@hawkmail.hfcc.edu::f3dcdd47-235c-4391-8919-bb3543c1ab24" providerId="AD" clId="Web-{9FA8544D-C68B-410D-95F4-0BC6B4D8214B}"/>
    <pc:docChg chg="modSld">
      <pc:chgData name="Ahmad Fadel" userId="S::mfadel3@hawkmail.hfcc.edu::f3dcdd47-235c-4391-8919-bb3543c1ab24" providerId="AD" clId="Web-{9FA8544D-C68B-410D-95F4-0BC6B4D8214B}" dt="2020-03-02T23:11:17.679" v="23" actId="1076"/>
      <pc:docMkLst>
        <pc:docMk/>
      </pc:docMkLst>
      <pc:sldChg chg="addSp delSp modSp">
        <pc:chgData name="Ahmad Fadel" userId="S::mfadel3@hawkmail.hfcc.edu::f3dcdd47-235c-4391-8919-bb3543c1ab24" providerId="AD" clId="Web-{9FA8544D-C68B-410D-95F4-0BC6B4D8214B}" dt="2020-03-02T23:11:17.679" v="23" actId="1076"/>
        <pc:sldMkLst>
          <pc:docMk/>
          <pc:sldMk cId="3697127092" sldId="257"/>
        </pc:sldMkLst>
        <pc:spChg chg="del">
          <ac:chgData name="Ahmad Fadel" userId="S::mfadel3@hawkmail.hfcc.edu::f3dcdd47-235c-4391-8919-bb3543c1ab24" providerId="AD" clId="Web-{9FA8544D-C68B-410D-95F4-0BC6B4D8214B}" dt="2020-03-02T23:11:02.475" v="19"/>
          <ac:spMkLst>
            <pc:docMk/>
            <pc:sldMk cId="3697127092" sldId="257"/>
            <ac:spMk id="12" creationId="{FAEB4782-56A4-4E85-A79A-ABB1AC904203}"/>
          </ac:spMkLst>
        </pc:spChg>
        <pc:spChg chg="add mod">
          <ac:chgData name="Ahmad Fadel" userId="S::mfadel3@hawkmail.hfcc.edu::f3dcdd47-235c-4391-8919-bb3543c1ab24" providerId="AD" clId="Web-{9FA8544D-C68B-410D-95F4-0BC6B4D8214B}" dt="2020-03-02T23:11:17.679" v="23" actId="1076"/>
          <ac:spMkLst>
            <pc:docMk/>
            <pc:sldMk cId="3697127092" sldId="257"/>
            <ac:spMk id="19" creationId="{59B98275-42F5-48A9-B0FF-455C405D087C}"/>
          </ac:spMkLst>
        </pc:spChg>
        <pc:picChg chg="add mod">
          <ac:chgData name="Ahmad Fadel" userId="S::mfadel3@hawkmail.hfcc.edu::f3dcdd47-235c-4391-8919-bb3543c1ab24" providerId="AD" clId="Web-{9FA8544D-C68B-410D-95F4-0BC6B4D8214B}" dt="2020-03-02T23:11:07.819" v="21" actId="688"/>
          <ac:picMkLst>
            <pc:docMk/>
            <pc:sldMk cId="3697127092" sldId="257"/>
            <ac:picMk id="13" creationId="{54193D21-A935-4D32-A20F-B13B00E226BF}"/>
          </ac:picMkLst>
        </pc:picChg>
      </pc:sldChg>
      <pc:sldChg chg="modSp">
        <pc:chgData name="Ahmad Fadel" userId="S::mfadel3@hawkmail.hfcc.edu::f3dcdd47-235c-4391-8919-bb3543c1ab24" providerId="AD" clId="Web-{9FA8544D-C68B-410D-95F4-0BC6B4D8214B}" dt="2020-03-02T23:02:10.551" v="12" actId="20577"/>
        <pc:sldMkLst>
          <pc:docMk/>
          <pc:sldMk cId="2908114106" sldId="288"/>
        </pc:sldMkLst>
        <pc:spChg chg="mod">
          <ac:chgData name="Ahmad Fadel" userId="S::mfadel3@hawkmail.hfcc.edu::f3dcdd47-235c-4391-8919-bb3543c1ab24" providerId="AD" clId="Web-{9FA8544D-C68B-410D-95F4-0BC6B4D8214B}" dt="2020-03-02T23:02:10.551" v="12" actId="20577"/>
          <ac:spMkLst>
            <pc:docMk/>
            <pc:sldMk cId="2908114106" sldId="288"/>
            <ac:spMk id="3" creationId="{F0F4527B-F0B3-4EAF-AB44-ACE762B6181B}"/>
          </ac:spMkLst>
        </pc:spChg>
      </pc:sldChg>
    </pc:docChg>
  </pc:docChgLst>
  <pc:docChgLst>
    <pc:chgData name="Lauren Rivier" userId="S::lgrivier@hawkmail.hfcc.edu::6f4b24d1-93c2-424c-b032-0f7a629877cd" providerId="AD" clId="Web-{CA380CBF-0B3B-A2FB-BFB7-2E8EDF764EC6}"/>
    <pc:docChg chg="modSld">
      <pc:chgData name="Lauren Rivier" userId="S::lgrivier@hawkmail.hfcc.edu::6f4b24d1-93c2-424c-b032-0f7a629877cd" providerId="AD" clId="Web-{CA380CBF-0B3B-A2FB-BFB7-2E8EDF764EC6}" dt="2020-03-01T21:08:50.616" v="68"/>
      <pc:docMkLst>
        <pc:docMk/>
      </pc:docMkLst>
      <pc:sldChg chg="modSp">
        <pc:chgData name="Lauren Rivier" userId="S::lgrivier@hawkmail.hfcc.edu::6f4b24d1-93c2-424c-b032-0f7a629877cd" providerId="AD" clId="Web-{CA380CBF-0B3B-A2FB-BFB7-2E8EDF764EC6}" dt="2020-03-01T17:44:29.026" v="2" actId="1076"/>
        <pc:sldMkLst>
          <pc:docMk/>
          <pc:sldMk cId="3697127092" sldId="257"/>
        </pc:sldMkLst>
        <pc:spChg chg="mod">
          <ac:chgData name="Lauren Rivier" userId="S::lgrivier@hawkmail.hfcc.edu::6f4b24d1-93c2-424c-b032-0f7a629877cd" providerId="AD" clId="Web-{CA380CBF-0B3B-A2FB-BFB7-2E8EDF764EC6}" dt="2020-03-01T17:44:29.026" v="2" actId="1076"/>
          <ac:spMkLst>
            <pc:docMk/>
            <pc:sldMk cId="3697127092" sldId="257"/>
            <ac:spMk id="2" creationId="{A687DBA8-552D-4412-8D89-48D2E348E127}"/>
          </ac:spMkLst>
        </pc:spChg>
      </pc:sldChg>
      <pc:sldChg chg="addSp delSp modSp addAnim modAnim">
        <pc:chgData name="Lauren Rivier" userId="S::lgrivier@hawkmail.hfcc.edu::6f4b24d1-93c2-424c-b032-0f7a629877cd" providerId="AD" clId="Web-{CA380CBF-0B3B-A2FB-BFB7-2E8EDF764EC6}" dt="2020-03-01T17:47:56.720" v="23" actId="1076"/>
        <pc:sldMkLst>
          <pc:docMk/>
          <pc:sldMk cId="3136909696" sldId="260"/>
        </pc:sldMkLst>
        <pc:picChg chg="del mod">
          <ac:chgData name="Lauren Rivier" userId="S::lgrivier@hawkmail.hfcc.edu::6f4b24d1-93c2-424c-b032-0f7a629877cd" providerId="AD" clId="Web-{CA380CBF-0B3B-A2FB-BFB7-2E8EDF764EC6}" dt="2020-03-01T17:44:57.886" v="6"/>
          <ac:picMkLst>
            <pc:docMk/>
            <pc:sldMk cId="3136909696" sldId="260"/>
            <ac:picMk id="4" creationId="{7B4B832C-7DBE-4BEB-86A1-1C56183B428A}"/>
          </ac:picMkLst>
        </pc:picChg>
        <pc:picChg chg="add mod ord">
          <ac:chgData name="Lauren Rivier" userId="S::lgrivier@hawkmail.hfcc.edu::6f4b24d1-93c2-424c-b032-0f7a629877cd" providerId="AD" clId="Web-{CA380CBF-0B3B-A2FB-BFB7-2E8EDF764EC6}" dt="2020-03-01T17:47:56.720" v="23" actId="1076"/>
          <ac:picMkLst>
            <pc:docMk/>
            <pc:sldMk cId="3136909696" sldId="260"/>
            <ac:picMk id="5" creationId="{F591195F-8386-4522-92EE-8ED7472B4E95}"/>
          </ac:picMkLst>
        </pc:picChg>
        <pc:picChg chg="mod ord">
          <ac:chgData name="Lauren Rivier" userId="S::lgrivier@hawkmail.hfcc.edu::6f4b24d1-93c2-424c-b032-0f7a629877cd" providerId="AD" clId="Web-{CA380CBF-0B3B-A2FB-BFB7-2E8EDF764EC6}" dt="2020-03-01T17:47:53.361" v="22"/>
          <ac:picMkLst>
            <pc:docMk/>
            <pc:sldMk cId="3136909696" sldId="260"/>
            <ac:picMk id="10" creationId="{F8CCAE45-A12B-4505-B2F3-4ADB5A983C68}"/>
          </ac:picMkLst>
        </pc:picChg>
      </pc:sldChg>
      <pc:sldChg chg="addSp delSp modSp addAnim delAnim modAnim">
        <pc:chgData name="Lauren Rivier" userId="S::lgrivier@hawkmail.hfcc.edu::6f4b24d1-93c2-424c-b032-0f7a629877cd" providerId="AD" clId="Web-{CA380CBF-0B3B-A2FB-BFB7-2E8EDF764EC6}" dt="2020-03-01T21:05:51.397" v="67"/>
        <pc:sldMkLst>
          <pc:docMk/>
          <pc:sldMk cId="539901796" sldId="263"/>
        </pc:sldMkLst>
        <pc:picChg chg="add mod">
          <ac:chgData name="Lauren Rivier" userId="S::lgrivier@hawkmail.hfcc.edu::6f4b24d1-93c2-424c-b032-0f7a629877cd" providerId="AD" clId="Web-{CA380CBF-0B3B-A2FB-BFB7-2E8EDF764EC6}" dt="2020-03-01T21:05:49.569" v="65" actId="14100"/>
          <ac:picMkLst>
            <pc:docMk/>
            <pc:sldMk cId="539901796" sldId="263"/>
            <ac:picMk id="5" creationId="{FABDA051-3DE7-42B7-B02F-8881C7947AE2}"/>
          </ac:picMkLst>
        </pc:picChg>
        <pc:picChg chg="del">
          <ac:chgData name="Lauren Rivier" userId="S::lgrivier@hawkmail.hfcc.edu::6f4b24d1-93c2-424c-b032-0f7a629877cd" providerId="AD" clId="Web-{CA380CBF-0B3B-A2FB-BFB7-2E8EDF764EC6}" dt="2020-03-01T21:05:38.084" v="63"/>
          <ac:picMkLst>
            <pc:docMk/>
            <pc:sldMk cId="539901796" sldId="263"/>
            <ac:picMk id="6" creationId="{D97E46CD-BECB-41C6-A1C2-7075E73F83AC}"/>
          </ac:picMkLst>
        </pc:picChg>
      </pc:sldChg>
      <pc:sldChg chg="addSp delSp modSp addAnim delAnim modAnim">
        <pc:chgData name="Lauren Rivier" userId="S::lgrivier@hawkmail.hfcc.edu::6f4b24d1-93c2-424c-b032-0f7a629877cd" providerId="AD" clId="Web-{CA380CBF-0B3B-A2FB-BFB7-2E8EDF764EC6}" dt="2020-03-01T21:08:50.616" v="68"/>
        <pc:sldMkLst>
          <pc:docMk/>
          <pc:sldMk cId="352330316" sldId="265"/>
        </pc:sldMkLst>
        <pc:spChg chg="del">
          <ac:chgData name="Lauren Rivier" userId="S::lgrivier@hawkmail.hfcc.edu::6f4b24d1-93c2-424c-b032-0f7a629877cd" providerId="AD" clId="Web-{CA380CBF-0B3B-A2FB-BFB7-2E8EDF764EC6}" dt="2020-03-01T21:08:50.616" v="68"/>
          <ac:spMkLst>
            <pc:docMk/>
            <pc:sldMk cId="352330316" sldId="265"/>
            <ac:spMk id="9" creationId="{4753880D-A452-432A-86D3-54D6BF9A1EE2}"/>
          </ac:spMkLst>
        </pc:spChg>
        <pc:picChg chg="add mod">
          <ac:chgData name="Lauren Rivier" userId="S::lgrivier@hawkmail.hfcc.edu::6f4b24d1-93c2-424c-b032-0f7a629877cd" providerId="AD" clId="Web-{CA380CBF-0B3B-A2FB-BFB7-2E8EDF764EC6}" dt="2020-03-01T20:54:53.646" v="30" actId="14100"/>
          <ac:picMkLst>
            <pc:docMk/>
            <pc:sldMk cId="352330316" sldId="265"/>
            <ac:picMk id="3" creationId="{8FB67977-44FB-4A02-9EAA-17AC18117BA8}"/>
          </ac:picMkLst>
        </pc:picChg>
        <pc:picChg chg="del">
          <ac:chgData name="Lauren Rivier" userId="S::lgrivier@hawkmail.hfcc.edu::6f4b24d1-93c2-424c-b032-0f7a629877cd" providerId="AD" clId="Web-{CA380CBF-0B3B-A2FB-BFB7-2E8EDF764EC6}" dt="2020-03-01T20:54:07.662" v="25"/>
          <ac:picMkLst>
            <pc:docMk/>
            <pc:sldMk cId="352330316" sldId="265"/>
            <ac:picMk id="4" creationId="{3A9417CC-9556-4807-8058-8F619CD6B297}"/>
          </ac:picMkLst>
        </pc:picChg>
        <pc:picChg chg="del">
          <ac:chgData name="Lauren Rivier" userId="S::lgrivier@hawkmail.hfcc.edu::6f4b24d1-93c2-424c-b032-0f7a629877cd" providerId="AD" clId="Web-{CA380CBF-0B3B-A2FB-BFB7-2E8EDF764EC6}" dt="2020-03-01T20:54:04.349" v="24"/>
          <ac:picMkLst>
            <pc:docMk/>
            <pc:sldMk cId="352330316" sldId="265"/>
            <ac:picMk id="6" creationId="{4E4F1D71-F3CF-4923-AF90-C5FE233A7016}"/>
          </ac:picMkLst>
        </pc:picChg>
        <pc:picChg chg="add mod">
          <ac:chgData name="Lauren Rivier" userId="S::lgrivier@hawkmail.hfcc.edu::6f4b24d1-93c2-424c-b032-0f7a629877cd" providerId="AD" clId="Web-{CA380CBF-0B3B-A2FB-BFB7-2E8EDF764EC6}" dt="2020-03-01T20:57:37.115" v="48" actId="1076"/>
          <ac:picMkLst>
            <pc:docMk/>
            <pc:sldMk cId="352330316" sldId="265"/>
            <ac:picMk id="7" creationId="{EF21DECC-FC0F-4BD6-9E6A-216ADD2F0F5B}"/>
          </ac:picMkLst>
        </pc:picChg>
      </pc:sldChg>
    </pc:docChg>
  </pc:docChgLst>
  <pc:docChgLst>
    <pc:chgData name="Brian Simmons" userId="S::bpsimmons@hawkmail.hfcc.edu::d44e18bf-6ced-42d0-8c77-148185a5a86e" providerId="AD" clId="Web-{C90AD0A0-9A22-446E-9044-BF0ADF8BE5FF}"/>
    <pc:docChg chg="modSld">
      <pc:chgData name="Brian Simmons" userId="S::bpsimmons@hawkmail.hfcc.edu::d44e18bf-6ced-42d0-8c77-148185a5a86e" providerId="AD" clId="Web-{C90AD0A0-9A22-446E-9044-BF0ADF8BE5FF}" dt="2020-03-02T23:07:58.243" v="41" actId="1076"/>
      <pc:docMkLst>
        <pc:docMk/>
      </pc:docMkLst>
      <pc:sldChg chg="addSp modSp">
        <pc:chgData name="Brian Simmons" userId="S::bpsimmons@hawkmail.hfcc.edu::d44e18bf-6ced-42d0-8c77-148185a5a86e" providerId="AD" clId="Web-{C90AD0A0-9A22-446E-9044-BF0ADF8BE5FF}" dt="2020-03-02T23:07:58.243" v="41" actId="1076"/>
        <pc:sldMkLst>
          <pc:docMk/>
          <pc:sldMk cId="3848882229" sldId="280"/>
        </pc:sldMkLst>
        <pc:spChg chg="mod">
          <ac:chgData name="Brian Simmons" userId="S::bpsimmons@hawkmail.hfcc.edu::d44e18bf-6ced-42d0-8c77-148185a5a86e" providerId="AD" clId="Web-{C90AD0A0-9A22-446E-9044-BF0ADF8BE5FF}" dt="2020-03-02T23:06:51.897" v="6" actId="20577"/>
          <ac:spMkLst>
            <pc:docMk/>
            <pc:sldMk cId="3848882229" sldId="280"/>
            <ac:spMk id="3" creationId="{768AAA90-9832-426E-BB28-128F9C7D2FF6}"/>
          </ac:spMkLst>
        </pc:spChg>
        <pc:spChg chg="add mod">
          <ac:chgData name="Brian Simmons" userId="S::bpsimmons@hawkmail.hfcc.edu::d44e18bf-6ced-42d0-8c77-148185a5a86e" providerId="AD" clId="Web-{C90AD0A0-9A22-446E-9044-BF0ADF8BE5FF}" dt="2020-03-02T23:07:13.179" v="15" actId="1076"/>
          <ac:spMkLst>
            <pc:docMk/>
            <pc:sldMk cId="3848882229" sldId="280"/>
            <ac:spMk id="5" creationId="{95E5CB02-AA96-4686-9F55-9D9F9CE82A69}"/>
          </ac:spMkLst>
        </pc:spChg>
        <pc:spChg chg="add mod">
          <ac:chgData name="Brian Simmons" userId="S::bpsimmons@hawkmail.hfcc.edu::d44e18bf-6ced-42d0-8c77-148185a5a86e" providerId="AD" clId="Web-{C90AD0A0-9A22-446E-9044-BF0ADF8BE5FF}" dt="2020-03-02T23:07:58.243" v="41" actId="1076"/>
          <ac:spMkLst>
            <pc:docMk/>
            <pc:sldMk cId="3848882229" sldId="280"/>
            <ac:spMk id="6" creationId="{66F18F8E-90DF-47DE-A601-279292A768E9}"/>
          </ac:spMkLst>
        </pc:spChg>
      </pc:sldChg>
    </pc:docChg>
  </pc:docChgLst>
  <pc:docChgLst>
    <pc:chgData name="Ali Hazime" userId="S::ahhazime1@hawkmail.hfcc.edu::492643c1-afc3-4063-93c4-d8b18e476863" providerId="AD" clId="Web-{83C0BAE9-A4AF-72A0-2597-A9AFC67F1376}"/>
    <pc:docChg chg="modSld">
      <pc:chgData name="Ali Hazime" userId="S::ahhazime1@hawkmail.hfcc.edu::492643c1-afc3-4063-93c4-d8b18e476863" providerId="AD" clId="Web-{83C0BAE9-A4AF-72A0-2597-A9AFC67F1376}" dt="2020-02-27T00:32:02.351" v="34"/>
      <pc:docMkLst>
        <pc:docMk/>
      </pc:docMkLst>
      <pc:sldChg chg="modSp delAnim modAnim">
        <pc:chgData name="Ali Hazime" userId="S::ahhazime1@hawkmail.hfcc.edu::492643c1-afc3-4063-93c4-d8b18e476863" providerId="AD" clId="Web-{83C0BAE9-A4AF-72A0-2597-A9AFC67F1376}" dt="2020-02-27T00:12:37.973" v="24"/>
        <pc:sldMkLst>
          <pc:docMk/>
          <pc:sldMk cId="3136909696" sldId="260"/>
        </pc:sldMkLst>
        <pc:picChg chg="mod ord">
          <ac:chgData name="Ali Hazime" userId="S::ahhazime1@hawkmail.hfcc.edu::492643c1-afc3-4063-93c4-d8b18e476863" providerId="AD" clId="Web-{83C0BAE9-A4AF-72A0-2597-A9AFC67F1376}" dt="2020-02-27T00:12:23.269" v="23" actId="1076"/>
          <ac:picMkLst>
            <pc:docMk/>
            <pc:sldMk cId="3136909696" sldId="260"/>
            <ac:picMk id="4" creationId="{7B4B832C-7DBE-4BEB-86A1-1C56183B428A}"/>
          </ac:picMkLst>
        </pc:picChg>
        <pc:picChg chg="mod ord">
          <ac:chgData name="Ali Hazime" userId="S::ahhazime1@hawkmail.hfcc.edu::492643c1-afc3-4063-93c4-d8b18e476863" providerId="AD" clId="Web-{83C0BAE9-A4AF-72A0-2597-A9AFC67F1376}" dt="2020-02-27T00:05:47.939" v="5" actId="1076"/>
          <ac:picMkLst>
            <pc:docMk/>
            <pc:sldMk cId="3136909696" sldId="260"/>
            <ac:picMk id="8" creationId="{3F4B36A1-12DD-4967-AD5D-D05E0F6D8069}"/>
          </ac:picMkLst>
        </pc:picChg>
        <pc:picChg chg="mod">
          <ac:chgData name="Ali Hazime" userId="S::ahhazime1@hawkmail.hfcc.edu::492643c1-afc3-4063-93c4-d8b18e476863" providerId="AD" clId="Web-{83C0BAE9-A4AF-72A0-2597-A9AFC67F1376}" dt="2020-02-27T00:07:17.272" v="12" actId="1076"/>
          <ac:picMkLst>
            <pc:docMk/>
            <pc:sldMk cId="3136909696" sldId="260"/>
            <ac:picMk id="10" creationId="{F8CCAE45-A12B-4505-B2F3-4ADB5A983C68}"/>
          </ac:picMkLst>
        </pc:picChg>
      </pc:sldChg>
      <pc:sldChg chg="modSp addAnim delAnim modAnim">
        <pc:chgData name="Ali Hazime" userId="S::ahhazime1@hawkmail.hfcc.edu::492643c1-afc3-4063-93c4-d8b18e476863" providerId="AD" clId="Web-{83C0BAE9-A4AF-72A0-2597-A9AFC67F1376}" dt="2020-02-27T00:32:02.351" v="34"/>
        <pc:sldMkLst>
          <pc:docMk/>
          <pc:sldMk cId="352330316" sldId="265"/>
        </pc:sldMkLst>
        <pc:picChg chg="mod">
          <ac:chgData name="Ali Hazime" userId="S::ahhazime1@hawkmail.hfcc.edu::492643c1-afc3-4063-93c4-d8b18e476863" providerId="AD" clId="Web-{83C0BAE9-A4AF-72A0-2597-A9AFC67F1376}" dt="2020-02-27T00:13:28.350" v="28" actId="1076"/>
          <ac:picMkLst>
            <pc:docMk/>
            <pc:sldMk cId="352330316" sldId="265"/>
            <ac:picMk id="4" creationId="{3A9417CC-9556-4807-8058-8F619CD6B297}"/>
          </ac:picMkLst>
        </pc:picChg>
        <pc:picChg chg="mod">
          <ac:chgData name="Ali Hazime" userId="S::ahhazime1@hawkmail.hfcc.edu::492643c1-afc3-4063-93c4-d8b18e476863" providerId="AD" clId="Web-{83C0BAE9-A4AF-72A0-2597-A9AFC67F1376}" dt="2020-02-27T00:13:37.601" v="31" actId="1076"/>
          <ac:picMkLst>
            <pc:docMk/>
            <pc:sldMk cId="352330316" sldId="265"/>
            <ac:picMk id="6" creationId="{4E4F1D71-F3CF-4923-AF90-C5FE233A7016}"/>
          </ac:picMkLst>
        </pc:picChg>
      </pc:sldChg>
    </pc:docChg>
  </pc:docChgLst>
  <pc:docChgLst>
    <pc:chgData name="Ali Hazime" userId="S::ahhazime1@hawkmail.hfcc.edu::492643c1-afc3-4063-93c4-d8b18e476863" providerId="AD" clId="Web-{B0C6C18E-5052-4C5D-B5F0-5BD0822B0847}"/>
    <pc:docChg chg="modSld">
      <pc:chgData name="Ali Hazime" userId="S::ahhazime1@hawkmail.hfcc.edu::492643c1-afc3-4063-93c4-d8b18e476863" providerId="AD" clId="Web-{B0C6C18E-5052-4C5D-B5F0-5BD0822B0847}" dt="2020-03-02T20:21:50.445" v="17" actId="1076"/>
      <pc:docMkLst>
        <pc:docMk/>
      </pc:docMkLst>
      <pc:sldChg chg="modSp mod setBg">
        <pc:chgData name="Ali Hazime" userId="S::ahhazime1@hawkmail.hfcc.edu::492643c1-afc3-4063-93c4-d8b18e476863" providerId="AD" clId="Web-{B0C6C18E-5052-4C5D-B5F0-5BD0822B0847}" dt="2020-03-02T20:21:50.445" v="17" actId="1076"/>
        <pc:sldMkLst>
          <pc:docMk/>
          <pc:sldMk cId="3022309026" sldId="258"/>
        </pc:sldMkLst>
        <pc:picChg chg="mod">
          <ac:chgData name="Ali Hazime" userId="S::ahhazime1@hawkmail.hfcc.edu::492643c1-afc3-4063-93c4-d8b18e476863" providerId="AD" clId="Web-{B0C6C18E-5052-4C5D-B5F0-5BD0822B0847}" dt="2020-03-02T20:19:19.046" v="14" actId="688"/>
          <ac:picMkLst>
            <pc:docMk/>
            <pc:sldMk cId="3022309026" sldId="258"/>
            <ac:picMk id="8" creationId="{E03BD3ED-69E1-4A4A-A98C-52AC37D21662}"/>
          </ac:picMkLst>
        </pc:picChg>
        <pc:picChg chg="mod">
          <ac:chgData name="Ali Hazime" userId="S::ahhazime1@hawkmail.hfcc.edu::492643c1-afc3-4063-93c4-d8b18e476863" providerId="AD" clId="Web-{B0C6C18E-5052-4C5D-B5F0-5BD0822B0847}" dt="2020-03-02T20:21:50.445" v="17" actId="1076"/>
          <ac:picMkLst>
            <pc:docMk/>
            <pc:sldMk cId="3022309026" sldId="258"/>
            <ac:picMk id="12" creationId="{5DAD277B-8746-43CC-B669-6B237E6737D6}"/>
          </ac:picMkLst>
        </pc:picChg>
      </pc:sldChg>
      <pc:sldChg chg="modSp">
        <pc:chgData name="Ali Hazime" userId="S::ahhazime1@hawkmail.hfcc.edu::492643c1-afc3-4063-93c4-d8b18e476863" providerId="AD" clId="Web-{B0C6C18E-5052-4C5D-B5F0-5BD0822B0847}" dt="2020-03-02T20:16:16.490" v="4" actId="14100"/>
        <pc:sldMkLst>
          <pc:docMk/>
          <pc:sldMk cId="3508152645" sldId="264"/>
        </pc:sldMkLst>
        <pc:picChg chg="mod">
          <ac:chgData name="Ali Hazime" userId="S::ahhazime1@hawkmail.hfcc.edu::492643c1-afc3-4063-93c4-d8b18e476863" providerId="AD" clId="Web-{B0C6C18E-5052-4C5D-B5F0-5BD0822B0847}" dt="2020-03-02T20:16:16.490" v="4" actId="14100"/>
          <ac:picMkLst>
            <pc:docMk/>
            <pc:sldMk cId="3508152645" sldId="264"/>
            <ac:picMk id="1235" creationId="{BB2B095C-894F-4A7E-B8A1-0D4527CE8025}"/>
          </ac:picMkLst>
        </pc:picChg>
      </pc:sldChg>
      <pc:sldChg chg="modSp">
        <pc:chgData name="Ali Hazime" userId="S::ahhazime1@hawkmail.hfcc.edu::492643c1-afc3-4063-93c4-d8b18e476863" providerId="AD" clId="Web-{B0C6C18E-5052-4C5D-B5F0-5BD0822B0847}" dt="2020-03-02T20:18:25.496" v="11" actId="20577"/>
        <pc:sldMkLst>
          <pc:docMk/>
          <pc:sldMk cId="2856903420" sldId="271"/>
        </pc:sldMkLst>
        <pc:spChg chg="mod">
          <ac:chgData name="Ali Hazime" userId="S::ahhazime1@hawkmail.hfcc.edu::492643c1-afc3-4063-93c4-d8b18e476863" providerId="AD" clId="Web-{B0C6C18E-5052-4C5D-B5F0-5BD0822B0847}" dt="2020-03-02T20:18:25.496" v="11" actId="20577"/>
          <ac:spMkLst>
            <pc:docMk/>
            <pc:sldMk cId="2856903420" sldId="271"/>
            <ac:spMk id="10" creationId="{6A471978-21DF-4D7D-8744-C6B8D62449C4}"/>
          </ac:spMkLst>
        </pc:spChg>
      </pc:sldChg>
      <pc:sldChg chg="modSp">
        <pc:chgData name="Ali Hazime" userId="S::ahhazime1@hawkmail.hfcc.edu::492643c1-afc3-4063-93c4-d8b18e476863" providerId="AD" clId="Web-{B0C6C18E-5052-4C5D-B5F0-5BD0822B0847}" dt="2020-03-02T20:16:45.757" v="6" actId="688"/>
        <pc:sldMkLst>
          <pc:docMk/>
          <pc:sldMk cId="3848882229" sldId="280"/>
        </pc:sldMkLst>
        <pc:picChg chg="mod">
          <ac:chgData name="Ali Hazime" userId="S::ahhazime1@hawkmail.hfcc.edu::492643c1-afc3-4063-93c4-d8b18e476863" providerId="AD" clId="Web-{B0C6C18E-5052-4C5D-B5F0-5BD0822B0847}" dt="2020-03-02T20:16:45.757" v="6" actId="688"/>
          <ac:picMkLst>
            <pc:docMk/>
            <pc:sldMk cId="3848882229" sldId="280"/>
            <ac:picMk id="4" creationId="{DBF7BB25-37AC-4B16-B059-137929048910}"/>
          </ac:picMkLst>
        </pc:picChg>
      </pc:sldChg>
      <pc:sldChg chg="mod setBg">
        <pc:chgData name="Ali Hazime" userId="S::ahhazime1@hawkmail.hfcc.edu::492643c1-afc3-4063-93c4-d8b18e476863" providerId="AD" clId="Web-{B0C6C18E-5052-4C5D-B5F0-5BD0822B0847}" dt="2020-03-02T20:14:01.921" v="0"/>
        <pc:sldMkLst>
          <pc:docMk/>
          <pc:sldMk cId="1730916256" sldId="285"/>
        </pc:sldMkLst>
      </pc:sldChg>
      <pc:sldChg chg="mod setBg">
        <pc:chgData name="Ali Hazime" userId="S::ahhazime1@hawkmail.hfcc.edu::492643c1-afc3-4063-93c4-d8b18e476863" providerId="AD" clId="Web-{B0C6C18E-5052-4C5D-B5F0-5BD0822B0847}" dt="2020-03-02T20:14:09.686" v="1"/>
        <pc:sldMkLst>
          <pc:docMk/>
          <pc:sldMk cId="798879470" sldId="286"/>
        </pc:sldMkLst>
      </pc:sldChg>
    </pc:docChg>
  </pc:docChgLst>
  <pc:docChgLst>
    <pc:chgData name="Mohammed Munassar" userId="S::mamunassar2@hawkmail.hfcc.edu::6ec36594-c876-48e2-9c90-b7195da04bbc" providerId="AD" clId="Web-{E33AB974-DA26-41BD-A644-9ED84BEE8155}"/>
    <pc:docChg chg="modSld">
      <pc:chgData name="Mohammed Munassar" userId="S::mamunassar2@hawkmail.hfcc.edu::6ec36594-c876-48e2-9c90-b7195da04bbc" providerId="AD" clId="Web-{E33AB974-DA26-41BD-A644-9ED84BEE8155}" dt="2020-03-02T22:25:43.497" v="11" actId="1076"/>
      <pc:docMkLst>
        <pc:docMk/>
      </pc:docMkLst>
      <pc:sldChg chg="addSp modSp">
        <pc:chgData name="Mohammed Munassar" userId="S::mamunassar2@hawkmail.hfcc.edu::6ec36594-c876-48e2-9c90-b7195da04bbc" providerId="AD" clId="Web-{E33AB974-DA26-41BD-A644-9ED84BEE8155}" dt="2020-03-02T22:25:43.497" v="11" actId="1076"/>
        <pc:sldMkLst>
          <pc:docMk/>
          <pc:sldMk cId="3697127092" sldId="257"/>
        </pc:sldMkLst>
        <pc:spChg chg="mod">
          <ac:chgData name="Mohammed Munassar" userId="S::mamunassar2@hawkmail.hfcc.edu::6ec36594-c876-48e2-9c90-b7195da04bbc" providerId="AD" clId="Web-{E33AB974-DA26-41BD-A644-9ED84BEE8155}" dt="2020-03-02T22:25:43.497" v="11" actId="1076"/>
          <ac:spMkLst>
            <pc:docMk/>
            <pc:sldMk cId="3697127092" sldId="257"/>
            <ac:spMk id="13" creationId="{4210A8D0-E33E-445C-90A5-A46EDE5EF30A}"/>
          </ac:spMkLst>
        </pc:spChg>
        <pc:picChg chg="add mod">
          <ac:chgData name="Mohammed Munassar" userId="S::mamunassar2@hawkmail.hfcc.edu::6ec36594-c876-48e2-9c90-b7195da04bbc" providerId="AD" clId="Web-{E33AB974-DA26-41BD-A644-9ED84BEE8155}" dt="2020-03-02T22:25:23.872" v="9" actId="1076"/>
          <ac:picMkLst>
            <pc:docMk/>
            <pc:sldMk cId="3697127092" sldId="257"/>
            <ac:picMk id="6" creationId="{76484AC5-1F20-46F4-BB8D-DF225411459D}"/>
          </ac:picMkLst>
        </pc:picChg>
      </pc:sldChg>
    </pc:docChg>
  </pc:docChgLst>
  <pc:docChgLst>
    <pc:chgData name="Ahmad Fadel" userId="S::mfadel3@hawkmail.hfcc.edu::f3dcdd47-235c-4391-8919-bb3543c1ab24" providerId="AD" clId="Web-{1408FEFC-3220-916D-35CA-39A28828BE25}"/>
    <pc:docChg chg="modSld">
      <pc:chgData name="Ahmad Fadel" userId="S::mfadel3@hawkmail.hfcc.edu::f3dcdd47-235c-4391-8919-bb3543c1ab24" providerId="AD" clId="Web-{1408FEFC-3220-916D-35CA-39A28828BE25}" dt="2020-03-02T22:46:53.708" v="418" actId="1076"/>
      <pc:docMkLst>
        <pc:docMk/>
      </pc:docMkLst>
      <pc:sldChg chg="addSp delSp modSp">
        <pc:chgData name="Ahmad Fadel" userId="S::mfadel3@hawkmail.hfcc.edu::f3dcdd47-235c-4391-8919-bb3543c1ab24" providerId="AD" clId="Web-{1408FEFC-3220-916D-35CA-39A28828BE25}" dt="2020-03-02T22:46:53.708" v="418" actId="1076"/>
        <pc:sldMkLst>
          <pc:docMk/>
          <pc:sldMk cId="3697127092" sldId="257"/>
        </pc:sldMkLst>
        <pc:spChg chg="add mod">
          <ac:chgData name="Ahmad Fadel" userId="S::mfadel3@hawkmail.hfcc.edu::f3dcdd47-235c-4391-8919-bb3543c1ab24" providerId="AD" clId="Web-{1408FEFC-3220-916D-35CA-39A28828BE25}" dt="2020-03-02T22:24:23.138" v="34" actId="1076"/>
          <ac:spMkLst>
            <pc:docMk/>
            <pc:sldMk cId="3697127092" sldId="257"/>
            <ac:spMk id="11" creationId="{AB2065C2-32A5-4EB7-89BE-9D445F753B7E}"/>
          </ac:spMkLst>
        </pc:spChg>
        <pc:spChg chg="add mod">
          <ac:chgData name="Ahmad Fadel" userId="S::mfadel3@hawkmail.hfcc.edu::f3dcdd47-235c-4391-8919-bb3543c1ab24" providerId="AD" clId="Web-{1408FEFC-3220-916D-35CA-39A28828BE25}" dt="2020-03-02T22:24:58.795" v="38" actId="1076"/>
          <ac:spMkLst>
            <pc:docMk/>
            <pc:sldMk cId="3697127092" sldId="257"/>
            <ac:spMk id="12" creationId="{FAEB4782-56A4-4E85-A79A-ABB1AC904203}"/>
          </ac:spMkLst>
        </pc:spChg>
        <pc:spChg chg="add del mod">
          <ac:chgData name="Ahmad Fadel" userId="S::mfadel3@hawkmail.hfcc.edu::f3dcdd47-235c-4391-8919-bb3543c1ab24" providerId="AD" clId="Web-{1408FEFC-3220-916D-35CA-39A28828BE25}" dt="2020-03-02T22:26:17.545" v="42"/>
          <ac:spMkLst>
            <pc:docMk/>
            <pc:sldMk cId="3697127092" sldId="257"/>
            <ac:spMk id="13" creationId="{4210A8D0-E33E-445C-90A5-A46EDE5EF30A}"/>
          </ac:spMkLst>
        </pc:spChg>
        <pc:spChg chg="add del mod">
          <ac:chgData name="Ahmad Fadel" userId="S::mfadel3@hawkmail.hfcc.edu::f3dcdd47-235c-4391-8919-bb3543c1ab24" providerId="AD" clId="Web-{1408FEFC-3220-916D-35CA-39A28828BE25}" dt="2020-03-02T22:46:24.083" v="410"/>
          <ac:spMkLst>
            <pc:docMk/>
            <pc:sldMk cId="3697127092" sldId="257"/>
            <ac:spMk id="15" creationId="{C9089D67-3C61-4473-BA9D-74C4D647E69A}"/>
          </ac:spMkLst>
        </pc:spChg>
        <pc:spChg chg="add mod">
          <ac:chgData name="Ahmad Fadel" userId="S::mfadel3@hawkmail.hfcc.edu::f3dcdd47-235c-4391-8919-bb3543c1ab24" providerId="AD" clId="Web-{1408FEFC-3220-916D-35CA-39A28828BE25}" dt="2020-03-02T22:26:33.686" v="45" actId="1076"/>
          <ac:spMkLst>
            <pc:docMk/>
            <pc:sldMk cId="3697127092" sldId="257"/>
            <ac:spMk id="16" creationId="{E560B3A1-D533-49F4-826B-140863C4927E}"/>
          </ac:spMkLst>
        </pc:spChg>
        <pc:spChg chg="add mod">
          <ac:chgData name="Ahmad Fadel" userId="S::mfadel3@hawkmail.hfcc.edu::f3dcdd47-235c-4391-8919-bb3543c1ab24" providerId="AD" clId="Web-{1408FEFC-3220-916D-35CA-39A28828BE25}" dt="2020-03-02T22:46:53.708" v="418" actId="1076"/>
          <ac:spMkLst>
            <pc:docMk/>
            <pc:sldMk cId="3697127092" sldId="257"/>
            <ac:spMk id="18" creationId="{6E029E6A-8EC0-47DB-A780-BF76EE56882D}"/>
          </ac:spMkLst>
        </pc:spChg>
        <pc:picChg chg="add mod">
          <ac:chgData name="Ahmad Fadel" userId="S::mfadel3@hawkmail.hfcc.edu::f3dcdd47-235c-4391-8919-bb3543c1ab24" providerId="AD" clId="Web-{1408FEFC-3220-916D-35CA-39A28828BE25}" dt="2020-03-02T22:22:22.731" v="15" actId="1076"/>
          <ac:picMkLst>
            <pc:docMk/>
            <pc:sldMk cId="3697127092" sldId="257"/>
            <ac:picMk id="5" creationId="{A2024EE6-506C-4F1A-8E15-0C7D92D3D955}"/>
          </ac:picMkLst>
        </pc:picChg>
        <pc:picChg chg="add mod">
          <ac:chgData name="Ahmad Fadel" userId="S::mfadel3@hawkmail.hfcc.edu::f3dcdd47-235c-4391-8919-bb3543c1ab24" providerId="AD" clId="Web-{1408FEFC-3220-916D-35CA-39A28828BE25}" dt="2020-03-02T22:46:51.552" v="417" actId="1076"/>
          <ac:picMkLst>
            <pc:docMk/>
            <pc:sldMk cId="3697127092" sldId="257"/>
            <ac:picMk id="9" creationId="{A6A11E76-BFE1-46AD-A25A-BE5DA6FBEAE2}"/>
          </ac:picMkLst>
        </pc:picChg>
      </pc:sldChg>
      <pc:sldChg chg="delSp modSp">
        <pc:chgData name="Ahmad Fadel" userId="S::mfadel3@hawkmail.hfcc.edu::f3dcdd47-235c-4391-8919-bb3543c1ab24" providerId="AD" clId="Web-{1408FEFC-3220-916D-35CA-39A28828BE25}" dt="2020-03-02T22:29:12.608" v="47"/>
        <pc:sldMkLst>
          <pc:docMk/>
          <pc:sldMk cId="860646881" sldId="279"/>
        </pc:sldMkLst>
        <pc:spChg chg="del mod">
          <ac:chgData name="Ahmad Fadel" userId="S::mfadel3@hawkmail.hfcc.edu::f3dcdd47-235c-4391-8919-bb3543c1ab24" providerId="AD" clId="Web-{1408FEFC-3220-916D-35CA-39A28828BE25}" dt="2020-03-02T22:29:12.608" v="47"/>
          <ac:spMkLst>
            <pc:docMk/>
            <pc:sldMk cId="860646881" sldId="279"/>
            <ac:spMk id="6" creationId="{487E8218-331F-457D-8275-09CDA5C7CCA3}"/>
          </ac:spMkLst>
        </pc:spChg>
        <pc:picChg chg="del">
          <ac:chgData name="Ahmad Fadel" userId="S::mfadel3@hawkmail.hfcc.edu::f3dcdd47-235c-4391-8919-bb3543c1ab24" providerId="AD" clId="Web-{1408FEFC-3220-916D-35CA-39A28828BE25}" dt="2020-03-02T22:29:07.202" v="46"/>
          <ac:picMkLst>
            <pc:docMk/>
            <pc:sldMk cId="860646881" sldId="279"/>
            <ac:picMk id="4" creationId="{5A028298-FE0A-47FD-9303-F6F9F1A6DE06}"/>
          </ac:picMkLst>
        </pc:picChg>
      </pc:sldChg>
      <pc:sldChg chg="modSp">
        <pc:chgData name="Ahmad Fadel" userId="S::mfadel3@hawkmail.hfcc.edu::f3dcdd47-235c-4391-8919-bb3543c1ab24" providerId="AD" clId="Web-{1408FEFC-3220-916D-35CA-39A28828BE25}" dt="2020-03-02T22:17:08.464" v="6" actId="20577"/>
        <pc:sldMkLst>
          <pc:docMk/>
          <pc:sldMk cId="4204102589" sldId="281"/>
        </pc:sldMkLst>
        <pc:spChg chg="mod">
          <ac:chgData name="Ahmad Fadel" userId="S::mfadel3@hawkmail.hfcc.edu::f3dcdd47-235c-4391-8919-bb3543c1ab24" providerId="AD" clId="Web-{1408FEFC-3220-916D-35CA-39A28828BE25}" dt="2020-03-02T22:17:08.464" v="6" actId="20577"/>
          <ac:spMkLst>
            <pc:docMk/>
            <pc:sldMk cId="4204102589" sldId="281"/>
            <ac:spMk id="7" creationId="{ECCCCEF2-BF2D-40FA-A91F-869A9338BC80}"/>
          </ac:spMkLst>
        </pc:spChg>
      </pc:sldChg>
      <pc:sldChg chg="modSp">
        <pc:chgData name="Ahmad Fadel" userId="S::mfadel3@hawkmail.hfcc.edu::f3dcdd47-235c-4391-8919-bb3543c1ab24" providerId="AD" clId="Web-{1408FEFC-3220-916D-35CA-39A28828BE25}" dt="2020-03-02T22:38:45.862" v="403" actId="20577"/>
        <pc:sldMkLst>
          <pc:docMk/>
          <pc:sldMk cId="798879470" sldId="286"/>
        </pc:sldMkLst>
        <pc:spChg chg="mod">
          <ac:chgData name="Ahmad Fadel" userId="S::mfadel3@hawkmail.hfcc.edu::f3dcdd47-235c-4391-8919-bb3543c1ab24" providerId="AD" clId="Web-{1408FEFC-3220-916D-35CA-39A28828BE25}" dt="2020-03-02T22:15:10.432" v="2" actId="20577"/>
          <ac:spMkLst>
            <pc:docMk/>
            <pc:sldMk cId="798879470" sldId="286"/>
            <ac:spMk id="2" creationId="{0096A012-63D1-4320-8FF9-D58C687F3671}"/>
          </ac:spMkLst>
        </pc:spChg>
        <pc:spChg chg="mod">
          <ac:chgData name="Ahmad Fadel" userId="S::mfadel3@hawkmail.hfcc.edu::f3dcdd47-235c-4391-8919-bb3543c1ab24" providerId="AD" clId="Web-{1408FEFC-3220-916D-35CA-39A28828BE25}" dt="2020-03-02T22:38:45.862" v="403" actId="20577"/>
          <ac:spMkLst>
            <pc:docMk/>
            <pc:sldMk cId="798879470" sldId="286"/>
            <ac:spMk id="3" creationId="{3CC81677-0B2A-444B-91AC-C82429A5D160}"/>
          </ac:spMkLst>
        </pc:spChg>
      </pc:sldChg>
    </pc:docChg>
  </pc:docChgLst>
  <pc:docChgLst>
    <pc:chgData name="Emad Abdulaziz" userId="S::ehabdulaziz@hawkmail.hfcc.edu::8ff651d6-089c-4ad3-bf49-9e4b1b50bc9f" providerId="AD" clId="Web-{45A37ECD-8742-3049-0718-86376987665C}"/>
    <pc:docChg chg="modSld">
      <pc:chgData name="Emad Abdulaziz" userId="S::ehabdulaziz@hawkmail.hfcc.edu::8ff651d6-089c-4ad3-bf49-9e4b1b50bc9f" providerId="AD" clId="Web-{45A37ECD-8742-3049-0718-86376987665C}" dt="2020-03-02T03:36:46.918" v="11"/>
      <pc:docMkLst>
        <pc:docMk/>
      </pc:docMkLst>
      <pc:sldChg chg="addSp delSp modSp addAnim delAnim modAnim">
        <pc:chgData name="Emad Abdulaziz" userId="S::ehabdulaziz@hawkmail.hfcc.edu::8ff651d6-089c-4ad3-bf49-9e4b1b50bc9f" providerId="AD" clId="Web-{45A37ECD-8742-3049-0718-86376987665C}" dt="2020-03-02T03:36:46.918" v="11"/>
        <pc:sldMkLst>
          <pc:docMk/>
          <pc:sldMk cId="2396489261" sldId="278"/>
        </pc:sldMkLst>
        <pc:spChg chg="mod">
          <ac:chgData name="Emad Abdulaziz" userId="S::ehabdulaziz@hawkmail.hfcc.edu::8ff651d6-089c-4ad3-bf49-9e4b1b50bc9f" providerId="AD" clId="Web-{45A37ECD-8742-3049-0718-86376987665C}" dt="2020-03-02T03:36:00.786" v="3" actId="1076"/>
          <ac:spMkLst>
            <pc:docMk/>
            <pc:sldMk cId="2396489261" sldId="278"/>
            <ac:spMk id="3" creationId="{260BD077-DF4D-40F5-A93B-8F038700D284}"/>
          </ac:spMkLst>
        </pc:spChg>
        <pc:spChg chg="add del">
          <ac:chgData name="Emad Abdulaziz" userId="S::ehabdulaziz@hawkmail.hfcc.edu::8ff651d6-089c-4ad3-bf49-9e4b1b50bc9f" providerId="AD" clId="Web-{45A37ECD-8742-3049-0718-86376987665C}" dt="2020-03-02T03:36:04.833" v="5"/>
          <ac:spMkLst>
            <pc:docMk/>
            <pc:sldMk cId="2396489261" sldId="278"/>
            <ac:spMk id="4" creationId="{6781892C-7720-4967-B6FE-A89B8B7BEE86}"/>
          </ac:spMkLst>
        </pc:spChg>
        <pc:spChg chg="mod">
          <ac:chgData name="Emad Abdulaziz" userId="S::ehabdulaziz@hawkmail.hfcc.edu::8ff651d6-089c-4ad3-bf49-9e4b1b50bc9f" providerId="AD" clId="Web-{45A37ECD-8742-3049-0718-86376987665C}" dt="2020-03-02T03:36:42.903" v="9" actId="1076"/>
          <ac:spMkLst>
            <pc:docMk/>
            <pc:sldMk cId="2396489261" sldId="278"/>
            <ac:spMk id="11" creationId="{7A87C414-BF83-48DE-81C9-2D8A528F0E62}"/>
          </ac:spMkLst>
        </pc:spChg>
      </pc:sldChg>
    </pc:docChg>
  </pc:docChgLst>
  <pc:docChgLst>
    <pc:chgData name="Abad Meza-Juarez" userId="S::aamezajuarez@hawkmail.hfcc.edu::4fc30800-44e4-4bb4-a61f-6bf60499bafb" providerId="AD" clId="Web-{2957BA6F-7ED9-7E0D-CB6C-F41514AF6885}"/>
    <pc:docChg chg="modSld">
      <pc:chgData name="Abad Meza-Juarez" userId="S::aamezajuarez@hawkmail.hfcc.edu::4fc30800-44e4-4bb4-a61f-6bf60499bafb" providerId="AD" clId="Web-{2957BA6F-7ED9-7E0D-CB6C-F41514AF6885}" dt="2020-03-01T02:31:03.777" v="244" actId="20577"/>
      <pc:docMkLst>
        <pc:docMk/>
      </pc:docMkLst>
      <pc:sldChg chg="addSp modSp addAnim modAnim">
        <pc:chgData name="Abad Meza-Juarez" userId="S::aamezajuarez@hawkmail.hfcc.edu::4fc30800-44e4-4bb4-a61f-6bf60499bafb" providerId="AD" clId="Web-{2957BA6F-7ED9-7E0D-CB6C-F41514AF6885}" dt="2020-03-01T02:31:03.777" v="243" actId="20577"/>
        <pc:sldMkLst>
          <pc:docMk/>
          <pc:sldMk cId="539901796" sldId="263"/>
        </pc:sldMkLst>
        <pc:spChg chg="mod">
          <ac:chgData name="Abad Meza-Juarez" userId="S::aamezajuarez@hawkmail.hfcc.edu::4fc30800-44e4-4bb4-a61f-6bf60499bafb" providerId="AD" clId="Web-{2957BA6F-7ED9-7E0D-CB6C-F41514AF6885}" dt="2020-03-01T02:31:03.777" v="243" actId="20577"/>
          <ac:spMkLst>
            <pc:docMk/>
            <pc:sldMk cId="539901796" sldId="263"/>
            <ac:spMk id="3" creationId="{260BD077-DF4D-40F5-A93B-8F038700D284}"/>
          </ac:spMkLst>
        </pc:spChg>
        <pc:picChg chg="add mod">
          <ac:chgData name="Abad Meza-Juarez" userId="S::aamezajuarez@hawkmail.hfcc.edu::4fc30800-44e4-4bb4-a61f-6bf60499bafb" providerId="AD" clId="Web-{2957BA6F-7ED9-7E0D-CB6C-F41514AF6885}" dt="2020-03-01T01:52:25.979" v="10" actId="1076"/>
          <ac:picMkLst>
            <pc:docMk/>
            <pc:sldMk cId="539901796" sldId="263"/>
            <ac:picMk id="4" creationId="{ED711742-CF65-4E94-BC8C-9333181535EB}"/>
          </ac:picMkLst>
        </pc:picChg>
        <pc:picChg chg="add mod">
          <ac:chgData name="Abad Meza-Juarez" userId="S::aamezajuarez@hawkmail.hfcc.edu::4fc30800-44e4-4bb4-a61f-6bf60499bafb" providerId="AD" clId="Web-{2957BA6F-7ED9-7E0D-CB6C-F41514AF6885}" dt="2020-03-01T01:57:48.711" v="17" actId="1076"/>
          <ac:picMkLst>
            <pc:docMk/>
            <pc:sldMk cId="539901796" sldId="263"/>
            <ac:picMk id="6" creationId="{D97E46CD-BECB-41C6-A1C2-7075E73F83AC}"/>
          </ac:picMkLst>
        </pc:picChg>
      </pc:sldChg>
    </pc:docChg>
  </pc:docChgLst>
  <pc:docChgLst>
    <pc:chgData name="Ali El-Ali" userId="S::anel-ali@hawkmail.hfcc.edu::6a68c1a3-568a-42b0-9e64-17c58badcf61" providerId="AD" clId="Web-{367707AA-9532-6F68-8E15-B0795A16DFEF}"/>
    <pc:docChg chg="modSld">
      <pc:chgData name="Ali El-Ali" userId="S::anel-ali@hawkmail.hfcc.edu::6a68c1a3-568a-42b0-9e64-17c58badcf61" providerId="AD" clId="Web-{367707AA-9532-6F68-8E15-B0795A16DFEF}" dt="2020-03-02T00:06:41.144" v="23" actId="20577"/>
      <pc:docMkLst>
        <pc:docMk/>
      </pc:docMkLst>
      <pc:sldChg chg="modSp">
        <pc:chgData name="Ali El-Ali" userId="S::anel-ali@hawkmail.hfcc.edu::6a68c1a3-568a-42b0-9e64-17c58badcf61" providerId="AD" clId="Web-{367707AA-9532-6F68-8E15-B0795A16DFEF}" dt="2020-03-02T00:06:40.144" v="21" actId="20577"/>
        <pc:sldMkLst>
          <pc:docMk/>
          <pc:sldMk cId="2738585790" sldId="273"/>
        </pc:sldMkLst>
        <pc:spChg chg="mod">
          <ac:chgData name="Ali El-Ali" userId="S::anel-ali@hawkmail.hfcc.edu::6a68c1a3-568a-42b0-9e64-17c58badcf61" providerId="AD" clId="Web-{367707AA-9532-6F68-8E15-B0795A16DFEF}" dt="2020-03-02T00:06:37.582" v="18" actId="20577"/>
          <ac:spMkLst>
            <pc:docMk/>
            <pc:sldMk cId="2738585790" sldId="273"/>
            <ac:spMk id="209" creationId="{3875D144-AE9D-48F5-9259-F55FCEA68160}"/>
          </ac:spMkLst>
        </pc:spChg>
        <pc:spChg chg="mod">
          <ac:chgData name="Ali El-Ali" userId="S::anel-ali@hawkmail.hfcc.edu::6a68c1a3-568a-42b0-9e64-17c58badcf61" providerId="AD" clId="Web-{367707AA-9532-6F68-8E15-B0795A16DFEF}" dt="2020-03-02T00:06:40.144" v="21" actId="20577"/>
          <ac:spMkLst>
            <pc:docMk/>
            <pc:sldMk cId="2738585790" sldId="273"/>
            <ac:spMk id="224" creationId="{04A36F05-15B9-4D3E-A147-C0D504E84770}"/>
          </ac:spMkLst>
        </pc:spChg>
        <pc:spChg chg="mod">
          <ac:chgData name="Ali El-Ali" userId="S::anel-ali@hawkmail.hfcc.edu::6a68c1a3-568a-42b0-9e64-17c58badcf61" providerId="AD" clId="Web-{367707AA-9532-6F68-8E15-B0795A16DFEF}" dt="2020-03-02T00:06:35.035" v="15" actId="20577"/>
          <ac:spMkLst>
            <pc:docMk/>
            <pc:sldMk cId="2738585790" sldId="273"/>
            <ac:spMk id="1996" creationId="{5D7EBEA1-9FB7-4094-802C-DB90E5607722}"/>
          </ac:spMkLst>
        </pc:spChg>
      </pc:sldChg>
      <pc:sldChg chg="modSp">
        <pc:chgData name="Ali El-Ali" userId="S::anel-ali@hawkmail.hfcc.edu::6a68c1a3-568a-42b0-9e64-17c58badcf61" providerId="AD" clId="Web-{367707AA-9532-6F68-8E15-B0795A16DFEF}" dt="2020-03-02T00:05:49.941" v="14" actId="1076"/>
        <pc:sldMkLst>
          <pc:docMk/>
          <pc:sldMk cId="3477648612" sldId="277"/>
        </pc:sldMkLst>
        <pc:spChg chg="mod">
          <ac:chgData name="Ali El-Ali" userId="S::anel-ali@hawkmail.hfcc.edu::6a68c1a3-568a-42b0-9e64-17c58badcf61" providerId="AD" clId="Web-{367707AA-9532-6F68-8E15-B0795A16DFEF}" dt="2020-03-02T00:05:32.660" v="11" actId="1076"/>
          <ac:spMkLst>
            <pc:docMk/>
            <pc:sldMk cId="3477648612" sldId="277"/>
            <ac:spMk id="2" creationId="{BB52CA1E-AE5B-4A8D-B578-07EE7BEA8DF8}"/>
          </ac:spMkLst>
        </pc:spChg>
        <pc:picChg chg="mod">
          <ac:chgData name="Ali El-Ali" userId="S::anel-ali@hawkmail.hfcc.edu::6a68c1a3-568a-42b0-9e64-17c58badcf61" providerId="AD" clId="Web-{367707AA-9532-6F68-8E15-B0795A16DFEF}" dt="2020-03-02T00:05:49.941" v="14" actId="1076"/>
          <ac:picMkLst>
            <pc:docMk/>
            <pc:sldMk cId="3477648612" sldId="277"/>
            <ac:picMk id="3" creationId="{369735C6-A5E5-4F04-89B7-3EADAC6F809B}"/>
          </ac:picMkLst>
        </pc:picChg>
        <pc:picChg chg="mod">
          <ac:chgData name="Ali El-Ali" userId="S::anel-ali@hawkmail.hfcc.edu::6a68c1a3-568a-42b0-9e64-17c58badcf61" providerId="AD" clId="Web-{367707AA-9532-6F68-8E15-B0795A16DFEF}" dt="2020-03-02T00:05:42.613" v="13" actId="14100"/>
          <ac:picMkLst>
            <pc:docMk/>
            <pc:sldMk cId="3477648612" sldId="277"/>
            <ac:picMk id="6" creationId="{03C772BC-9762-475F-83A3-9BE731BECFE7}"/>
          </ac:picMkLst>
        </pc:picChg>
      </pc:sldChg>
      <pc:sldChg chg="modSp">
        <pc:chgData name="Ali El-Ali" userId="S::anel-ali@hawkmail.hfcc.edu::6a68c1a3-568a-42b0-9e64-17c58badcf61" providerId="AD" clId="Web-{367707AA-9532-6F68-8E15-B0795A16DFEF}" dt="2020-03-02T00:04:56.301" v="2" actId="20577"/>
        <pc:sldMkLst>
          <pc:docMk/>
          <pc:sldMk cId="2396489261" sldId="278"/>
        </pc:sldMkLst>
        <pc:spChg chg="mod">
          <ac:chgData name="Ali El-Ali" userId="S::anel-ali@hawkmail.hfcc.edu::6a68c1a3-568a-42b0-9e64-17c58badcf61" providerId="AD" clId="Web-{367707AA-9532-6F68-8E15-B0795A16DFEF}" dt="2020-03-02T00:04:56.301" v="2" actId="20577"/>
          <ac:spMkLst>
            <pc:docMk/>
            <pc:sldMk cId="2396489261" sldId="278"/>
            <ac:spMk id="3" creationId="{260BD077-DF4D-40F5-A93B-8F038700D284}"/>
          </ac:spMkLst>
        </pc:spChg>
      </pc:sldChg>
    </pc:docChg>
  </pc:docChgLst>
  <pc:docChgLst>
    <pc:chgData name="Ali Hazime" userId="S::ahhazime1@hawkmail.hfcc.edu::492643c1-afc3-4063-93c4-d8b18e476863" providerId="AD" clId="Web-{E41338AC-BC83-4513-A378-BF6B76A24FCA}"/>
    <pc:docChg chg="addSld delSld modSld addMainMaster delMainMaster">
      <pc:chgData name="Ali Hazime" userId="S::ahhazime1@hawkmail.hfcc.edu::492643c1-afc3-4063-93c4-d8b18e476863" providerId="AD" clId="Web-{E41338AC-BC83-4513-A378-BF6B76A24FCA}" dt="2020-02-26T22:46:56.251" v="307" actId="20577"/>
      <pc:docMkLst>
        <pc:docMk/>
      </pc:docMkLst>
      <pc:sldChg chg="addSp modSp mod setBg modClrScheme setClrOvrMap chgLayout">
        <pc:chgData name="Ali Hazime" userId="S::ahhazime1@hawkmail.hfcc.edu::492643c1-afc3-4063-93c4-d8b18e476863" providerId="AD" clId="Web-{E41338AC-BC83-4513-A378-BF6B76A24FCA}" dt="2020-02-26T22:21:49.244" v="20"/>
        <pc:sldMkLst>
          <pc:docMk/>
          <pc:sldMk cId="109857222" sldId="256"/>
        </pc:sldMkLst>
        <pc:spChg chg="mod ord">
          <ac:chgData name="Ali Hazime" userId="S::ahhazime1@hawkmail.hfcc.edu::492643c1-afc3-4063-93c4-d8b18e476863" providerId="AD" clId="Web-{E41338AC-BC83-4513-A378-BF6B76A24FCA}" dt="2020-02-26T22:21:49.244" v="2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li Hazime" userId="S::ahhazime1@hawkmail.hfcc.edu::492643c1-afc3-4063-93c4-d8b18e476863" providerId="AD" clId="Web-{E41338AC-BC83-4513-A378-BF6B76A24FCA}" dt="2020-02-26T22:21:49.244" v="2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Ali Hazime" userId="S::ahhazime1@hawkmail.hfcc.edu::492643c1-afc3-4063-93c4-d8b18e476863" providerId="AD" clId="Web-{E41338AC-BC83-4513-A378-BF6B76A24FCA}" dt="2020-02-26T22:21:49.244" v="20"/>
          <ac:spMkLst>
            <pc:docMk/>
            <pc:sldMk cId="109857222" sldId="256"/>
            <ac:spMk id="20" creationId="{27577DEC-D9A5-404D-9789-702F4319BEC8}"/>
          </ac:spMkLst>
        </pc:spChg>
        <pc:grpChg chg="add">
          <ac:chgData name="Ali Hazime" userId="S::ahhazime1@hawkmail.hfcc.edu::492643c1-afc3-4063-93c4-d8b18e476863" providerId="AD" clId="Web-{E41338AC-BC83-4513-A378-BF6B76A24FCA}" dt="2020-02-26T22:21:49.244" v="20"/>
          <ac:grpSpMkLst>
            <pc:docMk/>
            <pc:sldMk cId="109857222" sldId="256"/>
            <ac:grpSpMk id="21" creationId="{CEEA9366-CEA8-4F23-B065-4337F0D836FE}"/>
          </ac:grpSpMkLst>
        </pc:grpChg>
      </pc:sldChg>
      <pc:sldChg chg="del mod setBg modClrScheme chgLayout">
        <pc:chgData name="Ali Hazime" userId="S::ahhazime1@hawkmail.hfcc.edu::492643c1-afc3-4063-93c4-d8b18e476863" providerId="AD" clId="Web-{E41338AC-BC83-4513-A378-BF6B76A24FCA}" dt="2020-02-26T22:23:15.760" v="28"/>
        <pc:sldMkLst>
          <pc:docMk/>
          <pc:sldMk cId="3631625579" sldId="257"/>
        </pc:sldMkLst>
      </pc:sldChg>
      <pc:sldChg chg="modSp new mod setBg">
        <pc:chgData name="Ali Hazime" userId="S::ahhazime1@hawkmail.hfcc.edu::492643c1-afc3-4063-93c4-d8b18e476863" providerId="AD" clId="Web-{E41338AC-BC83-4513-A378-BF6B76A24FCA}" dt="2020-02-26T22:46:17.297" v="296" actId="20577"/>
        <pc:sldMkLst>
          <pc:docMk/>
          <pc:sldMk cId="3697127092" sldId="257"/>
        </pc:sldMkLst>
        <pc:spChg chg="mod">
          <ac:chgData name="Ali Hazime" userId="S::ahhazime1@hawkmail.hfcc.edu::492643c1-afc3-4063-93c4-d8b18e476863" providerId="AD" clId="Web-{E41338AC-BC83-4513-A378-BF6B76A24FCA}" dt="2020-02-26T22:46:17.297" v="296" actId="20577"/>
          <ac:spMkLst>
            <pc:docMk/>
            <pc:sldMk cId="3697127092" sldId="257"/>
            <ac:spMk id="2" creationId="{A687DBA8-552D-4412-8D89-48D2E348E127}"/>
          </ac:spMkLst>
        </pc:spChg>
        <pc:spChg chg="mod">
          <ac:chgData name="Ali Hazime" userId="S::ahhazime1@hawkmail.hfcc.edu::492643c1-afc3-4063-93c4-d8b18e476863" providerId="AD" clId="Web-{E41338AC-BC83-4513-A378-BF6B76A24FCA}" dt="2020-02-26T22:45:18.500" v="280" actId="20577"/>
          <ac:spMkLst>
            <pc:docMk/>
            <pc:sldMk cId="3697127092" sldId="257"/>
            <ac:spMk id="3" creationId="{46680CB7-2CC6-47FA-BF20-03134B5C1E0C}"/>
          </ac:spMkLst>
        </pc:spChg>
      </pc:sldChg>
      <pc:sldChg chg="modSp new mod setBg">
        <pc:chgData name="Ali Hazime" userId="S::ahhazime1@hawkmail.hfcc.edu::492643c1-afc3-4063-93c4-d8b18e476863" providerId="AD" clId="Web-{E41338AC-BC83-4513-A378-BF6B76A24FCA}" dt="2020-02-26T22:46:54.813" v="305" actId="20577"/>
        <pc:sldMkLst>
          <pc:docMk/>
          <pc:sldMk cId="3022309026" sldId="258"/>
        </pc:sldMkLst>
        <pc:spChg chg="mod">
          <ac:chgData name="Ali Hazime" userId="S::ahhazime1@hawkmail.hfcc.edu::492643c1-afc3-4063-93c4-d8b18e476863" providerId="AD" clId="Web-{E41338AC-BC83-4513-A378-BF6B76A24FCA}" dt="2020-02-26T22:46:28.704" v="299" actId="20577"/>
          <ac:spMkLst>
            <pc:docMk/>
            <pc:sldMk cId="3022309026" sldId="258"/>
            <ac:spMk id="2" creationId="{BB52CA1E-AE5B-4A8D-B578-07EE7BEA8DF8}"/>
          </ac:spMkLst>
        </pc:spChg>
        <pc:spChg chg="mod">
          <ac:chgData name="Ali Hazime" userId="S::ahhazime1@hawkmail.hfcc.edu::492643c1-afc3-4063-93c4-d8b18e476863" providerId="AD" clId="Web-{E41338AC-BC83-4513-A378-BF6B76A24FCA}" dt="2020-02-26T22:46:54.813" v="305" actId="20577"/>
          <ac:spMkLst>
            <pc:docMk/>
            <pc:sldMk cId="3022309026" sldId="258"/>
            <ac:spMk id="3" creationId="{260BD077-DF4D-40F5-A93B-8F038700D284}"/>
          </ac:spMkLst>
        </pc:spChg>
      </pc:sldChg>
      <pc:sldMasterChg chg="del delSldLayout">
        <pc:chgData name="Ali Hazime" userId="S::ahhazime1@hawkmail.hfcc.edu::492643c1-afc3-4063-93c4-d8b18e476863" providerId="AD" clId="Web-{E41338AC-BC83-4513-A378-BF6B76A24FCA}" dt="2020-02-26T22:20:58.009" v="0"/>
        <pc:sldMasterMkLst>
          <pc:docMk/>
          <pc:sldMasterMk cId="2940799994" sldId="2147483672"/>
        </pc:sldMasterMkLst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849487773" sldId="2147483673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2380587148" sldId="2147483674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1880311736" sldId="2147483675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4096693695" sldId="2147483676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606744921" sldId="2147483677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1307298820" sldId="2147483678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1387471847" sldId="2147483679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3146689658" sldId="2147483680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2591854906" sldId="2147483681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3136990248" sldId="2147483682"/>
          </pc:sldLayoutMkLst>
        </pc:sldLayoutChg>
        <pc:sldLayoutChg chg="del">
          <pc:chgData name="Ali Hazime" userId="S::ahhazime1@hawkmail.hfcc.edu::492643c1-afc3-4063-93c4-d8b18e476863" providerId="AD" clId="Web-{E41338AC-BC83-4513-A378-BF6B76A24FCA}" dt="2020-02-26T22:20:58.009" v="0"/>
          <pc:sldLayoutMkLst>
            <pc:docMk/>
            <pc:sldMasterMk cId="2940799994" sldId="2147483672"/>
            <pc:sldLayoutMk cId="3256715462" sldId="2147483683"/>
          </pc:sldLayoutMkLst>
        </pc:sldLayoutChg>
      </pc:sldMasterChg>
      <pc:sldMasterChg chg="add del addSldLayout delSldLayout modSldLayout">
        <pc:chgData name="Ali Hazime" userId="S::ahhazime1@hawkmail.hfcc.edu::492643c1-afc3-4063-93c4-d8b18e476863" providerId="AD" clId="Web-{E41338AC-BC83-4513-A378-BF6B76A24FCA}" dt="2020-02-26T22:21:01.369" v="1"/>
        <pc:sldMasterMkLst>
          <pc:docMk/>
          <pc:sldMasterMk cId="1086084356" sldId="2147483684"/>
        </pc:sldMasterMkLst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2736208647" sldId="2147483685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422214691" sldId="2147483686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3437072252" sldId="2147483687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234114364" sldId="2147483688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580326207" sldId="2147483689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409664756" sldId="2147483690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34856507" sldId="2147483691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2608507187" sldId="2147483692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2085239532" sldId="2147483693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1457227296" sldId="2147483694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01.369" v="1"/>
          <pc:sldLayoutMkLst>
            <pc:docMk/>
            <pc:sldMasterMk cId="1086084356" sldId="2147483684"/>
            <pc:sldLayoutMk cId="1016661174" sldId="2147483695"/>
          </pc:sldLayoutMkLst>
        </pc:sldLayoutChg>
      </pc:sldMasterChg>
      <pc:sldMasterChg chg="add del addSldLayout delSldLayout modSldLayout">
        <pc:chgData name="Ali Hazime" userId="S::ahhazime1@hawkmail.hfcc.edu::492643c1-afc3-4063-93c4-d8b18e476863" providerId="AD" clId="Web-{E41338AC-BC83-4513-A378-BF6B76A24FCA}" dt="2020-02-26T22:21:36.478" v="17"/>
        <pc:sldMasterMkLst>
          <pc:docMk/>
          <pc:sldMasterMk cId="3394856176" sldId="2147483696"/>
        </pc:sldMasterMkLst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992440933" sldId="2147483697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3663929715" sldId="2147483698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289162587" sldId="2147483699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2402808819" sldId="2147483700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085679479" sldId="2147483701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370371730" sldId="2147483702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2716797925" sldId="2147483703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738328078" sldId="2147483704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725766887" sldId="2147483705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4079026163" sldId="2147483706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6.478" v="17"/>
          <pc:sldLayoutMkLst>
            <pc:docMk/>
            <pc:sldMasterMk cId="3394856176" sldId="2147483696"/>
            <pc:sldLayoutMk cId="1358772574" sldId="2147483707"/>
          </pc:sldLayoutMkLst>
        </pc:sldLayoutChg>
      </pc:sldMasterChg>
      <pc:sldMasterChg chg="add del addSldLayout delSldLayout modSldLayout">
        <pc:chgData name="Ali Hazime" userId="S::ahhazime1@hawkmail.hfcc.edu::492643c1-afc3-4063-93c4-d8b18e476863" providerId="AD" clId="Web-{E41338AC-BC83-4513-A378-BF6B76A24FCA}" dt="2020-02-26T22:21:38.853" v="18"/>
        <pc:sldMasterMkLst>
          <pc:docMk/>
          <pc:sldMasterMk cId="3743375230" sldId="2147483708"/>
        </pc:sldMasterMkLst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3278069782" sldId="2147483709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780690272" sldId="2147483710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1634675853" sldId="2147483711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3595714712" sldId="2147483712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1770725346" sldId="2147483713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3055491994" sldId="2147483714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3551774901" sldId="2147483715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2988842182" sldId="2147483716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4252536584" sldId="2147483717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2700894220" sldId="2147483718"/>
          </pc:sldLayoutMkLst>
        </pc:sldLayoutChg>
        <pc:sldLayoutChg chg="add del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3743375230" sldId="2147483708"/>
            <pc:sldLayoutMk cId="3509963494" sldId="2147483719"/>
          </pc:sldLayoutMkLst>
        </pc:sldLayoutChg>
      </pc:sldMasterChg>
      <pc:sldMasterChg chg="add addSldLayout modSldLayout">
        <pc:chgData name="Ali Hazime" userId="S::ahhazime1@hawkmail.hfcc.edu::492643c1-afc3-4063-93c4-d8b18e476863" providerId="AD" clId="Web-{E41338AC-BC83-4513-A378-BF6B76A24FCA}" dt="2020-02-26T22:21:38.853" v="18"/>
        <pc:sldMasterMkLst>
          <pc:docMk/>
          <pc:sldMasterMk cId="1352545299" sldId="2147483720"/>
        </pc:sldMasterMkLst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427963398" sldId="2147483721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2440997073" sldId="2147483722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631633032" sldId="2147483723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020956729" sldId="2147483724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97284981" sldId="2147483725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464898662" sldId="2147483726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787829581" sldId="2147483727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170481217" sldId="2147483728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2434472279" sldId="2147483729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2350208867" sldId="2147483730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398622165" sldId="2147483731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139316507" sldId="2147483732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622626504" sldId="2147483733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36992303" sldId="2147483734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290191" sldId="2147483735"/>
          </pc:sldLayoutMkLst>
        </pc:sldLayoutChg>
        <pc:sldLayoutChg chg="add mod replId">
          <pc:chgData name="Ali Hazime" userId="S::ahhazime1@hawkmail.hfcc.edu::492643c1-afc3-4063-93c4-d8b18e476863" providerId="AD" clId="Web-{E41338AC-BC83-4513-A378-BF6B76A24FCA}" dt="2020-02-26T22:21:38.853" v="18"/>
          <pc:sldLayoutMkLst>
            <pc:docMk/>
            <pc:sldMasterMk cId="1352545299" sldId="2147483720"/>
            <pc:sldLayoutMk cId="3617354654" sldId="2147483736"/>
          </pc:sldLayoutMkLst>
        </pc:sldLayoutChg>
      </pc:sldMasterChg>
    </pc:docChg>
  </pc:docChgLst>
  <pc:docChgLst>
    <pc:chgData name="Lauren Rivier" userId="S::lgrivier@hawkmail.hfcc.edu::6f4b24d1-93c2-424c-b032-0f7a629877cd" providerId="AD" clId="Web-{1A7B8F2F-15DB-DEA1-9E2A-C02D9B0D7986}"/>
    <pc:docChg chg="modSld">
      <pc:chgData name="Lauren Rivier" userId="S::lgrivier@hawkmail.hfcc.edu::6f4b24d1-93c2-424c-b032-0f7a629877cd" providerId="AD" clId="Web-{1A7B8F2F-15DB-DEA1-9E2A-C02D9B0D7986}" dt="2020-03-01T22:23:47.305" v="201" actId="20577"/>
      <pc:docMkLst>
        <pc:docMk/>
      </pc:docMkLst>
      <pc:sldChg chg="addSp delSp modSp mod setBg">
        <pc:chgData name="Lauren Rivier" userId="S::lgrivier@hawkmail.hfcc.edu::6f4b24d1-93c2-424c-b032-0f7a629877cd" providerId="AD" clId="Web-{1A7B8F2F-15DB-DEA1-9E2A-C02D9B0D7986}" dt="2020-03-01T22:23:46.477" v="199" actId="20577"/>
        <pc:sldMkLst>
          <pc:docMk/>
          <pc:sldMk cId="3022309026" sldId="258"/>
        </pc:sldMkLst>
        <pc:spChg chg="mod">
          <ac:chgData name="Lauren Rivier" userId="S::lgrivier@hawkmail.hfcc.edu::6f4b24d1-93c2-424c-b032-0f7a629877cd" providerId="AD" clId="Web-{1A7B8F2F-15DB-DEA1-9E2A-C02D9B0D7986}" dt="2020-03-01T22:17:27.976" v="66" actId="1076"/>
          <ac:spMkLst>
            <pc:docMk/>
            <pc:sldMk cId="3022309026" sldId="258"/>
            <ac:spMk id="2" creationId="{BB52CA1E-AE5B-4A8D-B578-07EE7BEA8DF8}"/>
          </ac:spMkLst>
        </pc:spChg>
        <pc:spChg chg="del">
          <ac:chgData name="Lauren Rivier" userId="S::lgrivier@hawkmail.hfcc.edu::6f4b24d1-93c2-424c-b032-0f7a629877cd" providerId="AD" clId="Web-{1A7B8F2F-15DB-DEA1-9E2A-C02D9B0D7986}" dt="2020-03-01T21:31:12.768" v="8"/>
          <ac:spMkLst>
            <pc:docMk/>
            <pc:sldMk cId="3022309026" sldId="258"/>
            <ac:spMk id="3" creationId="{260BD077-DF4D-40F5-A93B-8F038700D284}"/>
          </ac:spMkLst>
        </pc:spChg>
        <pc:spChg chg="add del mod">
          <ac:chgData name="Lauren Rivier" userId="S::lgrivier@hawkmail.hfcc.edu::6f4b24d1-93c2-424c-b032-0f7a629877cd" providerId="AD" clId="Web-{1A7B8F2F-15DB-DEA1-9E2A-C02D9B0D7986}" dt="2020-03-01T21:31:26.925" v="12"/>
          <ac:spMkLst>
            <pc:docMk/>
            <pc:sldMk cId="3022309026" sldId="258"/>
            <ac:spMk id="7" creationId="{8F8F87E1-6ABD-4875-B367-BAE37E0557CD}"/>
          </ac:spMkLst>
        </pc:spChg>
        <pc:spChg chg="add mod">
          <ac:chgData name="Lauren Rivier" userId="S::lgrivier@hawkmail.hfcc.edu::6f4b24d1-93c2-424c-b032-0f7a629877cd" providerId="AD" clId="Web-{1A7B8F2F-15DB-DEA1-9E2A-C02D9B0D7986}" dt="2020-03-01T22:23:23.446" v="193" actId="1076"/>
          <ac:spMkLst>
            <pc:docMk/>
            <pc:sldMk cId="3022309026" sldId="258"/>
            <ac:spMk id="16" creationId="{B2F4C9BE-E2E9-4914-924D-BF304408BC09}"/>
          </ac:spMkLst>
        </pc:spChg>
        <pc:spChg chg="add mod">
          <ac:chgData name="Lauren Rivier" userId="S::lgrivier@hawkmail.hfcc.edu::6f4b24d1-93c2-424c-b032-0f7a629877cd" providerId="AD" clId="Web-{1A7B8F2F-15DB-DEA1-9E2A-C02D9B0D7986}" dt="2020-03-01T22:22:02.477" v="168" actId="1076"/>
          <ac:spMkLst>
            <pc:docMk/>
            <pc:sldMk cId="3022309026" sldId="258"/>
            <ac:spMk id="17" creationId="{57E9E4B4-0BDD-4B53-9158-8EB2C3A2F266}"/>
          </ac:spMkLst>
        </pc:spChg>
        <pc:spChg chg="add mod">
          <ac:chgData name="Lauren Rivier" userId="S::lgrivier@hawkmail.hfcc.edu::6f4b24d1-93c2-424c-b032-0f7a629877cd" providerId="AD" clId="Web-{1A7B8F2F-15DB-DEA1-9E2A-C02D9B0D7986}" dt="2020-03-01T22:23:14.977" v="191" actId="688"/>
          <ac:spMkLst>
            <pc:docMk/>
            <pc:sldMk cId="3022309026" sldId="258"/>
            <ac:spMk id="18" creationId="{971A1F6F-F822-4F25-A3D1-3D5121C93F91}"/>
          </ac:spMkLst>
        </pc:spChg>
        <pc:spChg chg="add mod">
          <ac:chgData name="Lauren Rivier" userId="S::lgrivier@hawkmail.hfcc.edu::6f4b24d1-93c2-424c-b032-0f7a629877cd" providerId="AD" clId="Web-{1A7B8F2F-15DB-DEA1-9E2A-C02D9B0D7986}" dt="2020-03-01T22:23:46.477" v="199" actId="20577"/>
          <ac:spMkLst>
            <pc:docMk/>
            <pc:sldMk cId="3022309026" sldId="258"/>
            <ac:spMk id="19" creationId="{DC6CF220-622B-4B2A-A89A-6195A37DB89C}"/>
          </ac:spMkLst>
        </pc:spChg>
        <pc:spChg chg="add mod">
          <ac:chgData name="Lauren Rivier" userId="S::lgrivier@hawkmail.hfcc.edu::6f4b24d1-93c2-424c-b032-0f7a629877cd" providerId="AD" clId="Web-{1A7B8F2F-15DB-DEA1-9E2A-C02D9B0D7986}" dt="2020-03-01T22:23:29.977" v="197" actId="20577"/>
          <ac:spMkLst>
            <pc:docMk/>
            <pc:sldMk cId="3022309026" sldId="258"/>
            <ac:spMk id="20" creationId="{6D0BEF32-7986-4D3B-A38C-B298F4A1CE58}"/>
          </ac:spMkLst>
        </pc:spChg>
        <pc:picChg chg="add mod">
          <ac:chgData name="Lauren Rivier" userId="S::lgrivier@hawkmail.hfcc.edu::6f4b24d1-93c2-424c-b032-0f7a629877cd" providerId="AD" clId="Web-{1A7B8F2F-15DB-DEA1-9E2A-C02D9B0D7986}" dt="2020-03-01T22:22:31.680" v="178" actId="1076"/>
          <ac:picMkLst>
            <pc:docMk/>
            <pc:sldMk cId="3022309026" sldId="258"/>
            <ac:picMk id="4" creationId="{8F64A103-A841-4888-8E57-237A1C43683F}"/>
          </ac:picMkLst>
        </pc:picChg>
        <pc:picChg chg="add mod ord">
          <ac:chgData name="Lauren Rivier" userId="S::lgrivier@hawkmail.hfcc.edu::6f4b24d1-93c2-424c-b032-0f7a629877cd" providerId="AD" clId="Web-{1A7B8F2F-15DB-DEA1-9E2A-C02D9B0D7986}" dt="2020-03-01T22:22:06.696" v="170" actId="1076"/>
          <ac:picMkLst>
            <pc:docMk/>
            <pc:sldMk cId="3022309026" sldId="258"/>
            <ac:picMk id="8" creationId="{E03BD3ED-69E1-4A4A-A98C-52AC37D21662}"/>
          </ac:picMkLst>
        </pc:picChg>
        <pc:picChg chg="add mod">
          <ac:chgData name="Lauren Rivier" userId="S::lgrivier@hawkmail.hfcc.edu::6f4b24d1-93c2-424c-b032-0f7a629877cd" providerId="AD" clId="Web-{1A7B8F2F-15DB-DEA1-9E2A-C02D9B0D7986}" dt="2020-03-01T22:16:12.508" v="52" actId="1076"/>
          <ac:picMkLst>
            <pc:docMk/>
            <pc:sldMk cId="3022309026" sldId="258"/>
            <ac:picMk id="10" creationId="{50E9DAB0-3EBF-4C56-9AFB-135990B0DEB9}"/>
          </ac:picMkLst>
        </pc:picChg>
        <pc:picChg chg="add mod">
          <ac:chgData name="Lauren Rivier" userId="S::lgrivier@hawkmail.hfcc.edu::6f4b24d1-93c2-424c-b032-0f7a629877cd" providerId="AD" clId="Web-{1A7B8F2F-15DB-DEA1-9E2A-C02D9B0D7986}" dt="2020-03-01T22:22:05.024" v="169" actId="1076"/>
          <ac:picMkLst>
            <pc:docMk/>
            <pc:sldMk cId="3022309026" sldId="258"/>
            <ac:picMk id="12" creationId="{5DAD277B-8746-43CC-B669-6B237E6737D6}"/>
          </ac:picMkLst>
        </pc:picChg>
        <pc:picChg chg="add mod">
          <ac:chgData name="Lauren Rivier" userId="S::lgrivier@hawkmail.hfcc.edu::6f4b24d1-93c2-424c-b032-0f7a629877cd" providerId="AD" clId="Web-{1A7B8F2F-15DB-DEA1-9E2A-C02D9B0D7986}" dt="2020-03-01T22:22:55.274" v="187" actId="1076"/>
          <ac:picMkLst>
            <pc:docMk/>
            <pc:sldMk cId="3022309026" sldId="258"/>
            <ac:picMk id="14" creationId="{0E98EF6D-3187-4969-9A92-C43D5622B662}"/>
          </ac:picMkLst>
        </pc:picChg>
      </pc:sldChg>
    </pc:docChg>
  </pc:docChgLst>
  <pc:docChgLst>
    <pc:chgData name="Fouad Aoude" userId="S::fmaoude@hawkmail.hfcc.edu::85997782-86a2-4189-bf47-ffaab803ca65" providerId="AD" clId="Web-{FD2A33E1-C05A-483E-80DB-BC542248D387}"/>
    <pc:docChg chg="modSld">
      <pc:chgData name="Fouad Aoude" userId="S::fmaoude@hawkmail.hfcc.edu::85997782-86a2-4189-bf47-ffaab803ca65" providerId="AD" clId="Web-{FD2A33E1-C05A-483E-80DB-BC542248D387}" dt="2020-03-02T22:08:44.155" v="37" actId="688"/>
      <pc:docMkLst>
        <pc:docMk/>
      </pc:docMkLst>
      <pc:sldChg chg="addSp delSp modSp addCm">
        <pc:chgData name="Fouad Aoude" userId="S::fmaoude@hawkmail.hfcc.edu::85997782-86a2-4189-bf47-ffaab803ca65" providerId="AD" clId="Web-{FD2A33E1-C05A-483E-80DB-BC542248D387}" dt="2020-03-02T22:08:44.155" v="37" actId="688"/>
        <pc:sldMkLst>
          <pc:docMk/>
          <pc:sldMk cId="987939326" sldId="266"/>
        </pc:sldMkLst>
        <pc:spChg chg="del">
          <ac:chgData name="Fouad Aoude" userId="S::fmaoude@hawkmail.hfcc.edu::85997782-86a2-4189-bf47-ffaab803ca65" providerId="AD" clId="Web-{FD2A33E1-C05A-483E-80DB-BC542248D387}" dt="2020-03-02T21:43:10.581" v="12"/>
          <ac:spMkLst>
            <pc:docMk/>
            <pc:sldMk cId="987939326" sldId="266"/>
            <ac:spMk id="8" creationId="{1A486B67-B8F8-4A2B-B0C8-0EBCEB3677CF}"/>
          </ac:spMkLst>
        </pc:spChg>
        <pc:spChg chg="add del mod">
          <ac:chgData name="Fouad Aoude" userId="S::fmaoude@hawkmail.hfcc.edu::85997782-86a2-4189-bf47-ffaab803ca65" providerId="AD" clId="Web-{FD2A33E1-C05A-483E-80DB-BC542248D387}" dt="2020-03-02T21:44:03.099" v="32"/>
          <ac:spMkLst>
            <pc:docMk/>
            <pc:sldMk cId="987939326" sldId="266"/>
            <ac:spMk id="13" creationId="{F718820D-DD8C-4A59-88E3-E39C871C34A1}"/>
          </ac:spMkLst>
        </pc:spChg>
        <pc:spChg chg="add mod">
          <ac:chgData name="Fouad Aoude" userId="S::fmaoude@hawkmail.hfcc.edu::85997782-86a2-4189-bf47-ffaab803ca65" providerId="AD" clId="Web-{FD2A33E1-C05A-483E-80DB-BC542248D387}" dt="2020-03-02T21:43:56.255" v="30" actId="1076"/>
          <ac:spMkLst>
            <pc:docMk/>
            <pc:sldMk cId="987939326" sldId="266"/>
            <ac:spMk id="15" creationId="{7D3413D0-064A-4E2F-92BB-2DC548B5A377}"/>
          </ac:spMkLst>
        </pc:spChg>
        <pc:picChg chg="add mod">
          <ac:chgData name="Fouad Aoude" userId="S::fmaoude@hawkmail.hfcc.edu::85997782-86a2-4189-bf47-ffaab803ca65" providerId="AD" clId="Web-{FD2A33E1-C05A-483E-80DB-BC542248D387}" dt="2020-03-02T21:44:07.364" v="33" actId="1076"/>
          <ac:picMkLst>
            <pc:docMk/>
            <pc:sldMk cId="987939326" sldId="266"/>
            <ac:picMk id="10" creationId="{F7D48A52-C79E-4C7D-9E76-D221A4582C4D}"/>
          </ac:picMkLst>
        </pc:picChg>
        <pc:picChg chg="mod">
          <ac:chgData name="Fouad Aoude" userId="S::fmaoude@hawkmail.hfcc.edu::85997782-86a2-4189-bf47-ffaab803ca65" providerId="AD" clId="Web-{FD2A33E1-C05A-483E-80DB-BC542248D387}" dt="2020-03-02T22:08:44.155" v="37" actId="688"/>
          <ac:picMkLst>
            <pc:docMk/>
            <pc:sldMk cId="987939326" sldId="266"/>
            <ac:picMk id="12" creationId="{366E3262-BAF1-4D7C-8A33-B0BFA18D102B}"/>
          </ac:picMkLst>
        </pc:picChg>
      </pc:sldChg>
    </pc:docChg>
  </pc:docChgLst>
  <pc:docChgLst>
    <pc:chgData name="Ali El-Ali" userId="S::anel-ali@hawkmail.hfcc.edu::6a68c1a3-568a-42b0-9e64-17c58badcf61" providerId="AD" clId="Web-{03F67C00-EADF-A8FB-A69F-A8856264990B}"/>
    <pc:docChg chg="addSld modSld addMainMaster delMainMaster">
      <pc:chgData name="Ali El-Ali" userId="S::anel-ali@hawkmail.hfcc.edu::6a68c1a3-568a-42b0-9e64-17c58badcf61" providerId="AD" clId="Web-{03F67C00-EADF-A8FB-A69F-A8856264990B}" dt="2020-03-01T21:54:52.433" v="1385" actId="20577"/>
      <pc:docMkLst>
        <pc:docMk/>
      </pc:docMkLst>
      <pc:sldChg chg="delSp modSp mod delDesignElem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109857222" sldId="256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109857222" sldId="256"/>
            <ac:spMk id="20" creationId="{27577DEC-D9A5-404D-9789-702F4319BEC8}"/>
          </ac:spMkLst>
        </pc:spChg>
        <pc:grpChg chg="del">
          <ac:chgData name="Ali El-Ali" userId="S::anel-ali@hawkmail.hfcc.edu::6a68c1a3-568a-42b0-9e64-17c58badcf61" providerId="AD" clId="Web-{03F67C00-EADF-A8FB-A69F-A8856264990B}" dt="2020-03-01T18:49:45.410" v="30"/>
          <ac:grpSpMkLst>
            <pc:docMk/>
            <pc:sldMk cId="109857222" sldId="256"/>
            <ac:grpSpMk id="21" creationId="{CEEA9366-CEA8-4F23-B065-4337F0D836FE}"/>
          </ac:grpSpMkLst>
        </pc:gr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697127092" sldId="257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697127092" sldId="257"/>
            <ac:spMk id="2" creationId="{A687DBA8-552D-4412-8D89-48D2E348E127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697127092" sldId="257"/>
            <ac:spMk id="3" creationId="{46680CB7-2CC6-47FA-BF20-03134B5C1E0C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022309026" sldId="258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022309026" sldId="258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022309026" sldId="258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13100166" sldId="259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13100166" sldId="259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13100166" sldId="259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136909696" sldId="260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136909696" sldId="260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136909696" sldId="260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2420694122" sldId="261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2420694122" sldId="261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2420694122" sldId="261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144507425" sldId="262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144507425" sldId="262"/>
            <ac:spMk id="2" creationId="{BB52CA1E-AE5B-4A8D-B578-07EE7BEA8DF8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539901796" sldId="263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539901796" sldId="263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539901796" sldId="263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508152645" sldId="264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508152645" sldId="264"/>
            <ac:spMk id="2" creationId="{BB52CA1E-AE5B-4A8D-B578-07EE7BEA8DF8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508152645" sldId="264"/>
            <ac:spMk id="3" creationId="{260BD077-DF4D-40F5-A93B-8F038700D284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52330316" sldId="265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52330316" sldId="265"/>
            <ac:spMk id="2" creationId="{BB52CA1E-AE5B-4A8D-B578-07EE7BEA8DF8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987939326" sldId="266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987939326" sldId="266"/>
            <ac:spMk id="2" creationId="{6C4F067D-E8C4-4E8A-AC5C-DCBCAA706F74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987939326" sldId="266"/>
            <ac:spMk id="3" creationId="{768AAA90-9832-426E-BB28-128F9C7D2FF6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4045199795" sldId="267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4045199795" sldId="267"/>
            <ac:spMk id="2" creationId="{4786692E-66BB-4677-9552-5EC39B03C21D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4222963447" sldId="268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4222963447" sldId="268"/>
            <ac:spMk id="2" creationId="{C289C5CC-914C-4ACA-8D89-EF1446FE31C3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3852802181" sldId="269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3852802181" sldId="269"/>
            <ac:spMk id="2" creationId="{45661674-65F8-4C7B-9749-D281E24992BC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2375157346" sldId="270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2375157346" sldId="270"/>
            <ac:spMk id="2" creationId="{2BDBD88C-C861-4086-B987-F22AB7A00312}"/>
          </ac:spMkLst>
        </pc:spChg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2375157346" sldId="270"/>
            <ac:spMk id="3" creationId="{F8A7F64B-3002-4DB9-988B-8FA8CE12BA15}"/>
          </ac:spMkLst>
        </pc:spChg>
      </pc:sldChg>
      <pc:sldChg chg="modSp mod modClrScheme chgLayout">
        <pc:chgData name="Ali El-Ali" userId="S::anel-ali@hawkmail.hfcc.edu::6a68c1a3-568a-42b0-9e64-17c58badcf61" providerId="AD" clId="Web-{03F67C00-EADF-A8FB-A69F-A8856264990B}" dt="2020-03-01T18:49:45.410" v="30"/>
        <pc:sldMkLst>
          <pc:docMk/>
          <pc:sldMk cId="2856903420" sldId="271"/>
        </pc:sldMkLst>
        <pc:spChg chg="mod ord">
          <ac:chgData name="Ali El-Ali" userId="S::anel-ali@hawkmail.hfcc.edu::6a68c1a3-568a-42b0-9e64-17c58badcf61" providerId="AD" clId="Web-{03F67C00-EADF-A8FB-A69F-A8856264990B}" dt="2020-03-01T18:49:45.410" v="30"/>
          <ac:spMkLst>
            <pc:docMk/>
            <pc:sldMk cId="2856903420" sldId="271"/>
            <ac:spMk id="2" creationId="{645D05D0-E105-4076-BD4E-AF6B9320425B}"/>
          </ac:spMkLst>
        </pc:spChg>
      </pc:sldChg>
      <pc:sldChg chg="addSp delSp modSp new mod setBg modClrScheme chgLayout">
        <pc:chgData name="Ali El-Ali" userId="S::anel-ali@hawkmail.hfcc.edu::6a68c1a3-568a-42b0-9e64-17c58badcf61" providerId="AD" clId="Web-{03F67C00-EADF-A8FB-A69F-A8856264990B}" dt="2020-03-01T21:37:28.072" v="1304"/>
        <pc:sldMkLst>
          <pc:docMk/>
          <pc:sldMk cId="373808183" sldId="272"/>
        </pc:sldMkLst>
        <pc:spChg chg="mod ord">
          <ac:chgData name="Ali El-Ali" userId="S::anel-ali@hawkmail.hfcc.edu::6a68c1a3-568a-42b0-9e64-17c58badcf61" providerId="AD" clId="Web-{03F67C00-EADF-A8FB-A69F-A8856264990B}" dt="2020-03-01T19:06:40.665" v="103" actId="1076"/>
          <ac:spMkLst>
            <pc:docMk/>
            <pc:sldMk cId="373808183" sldId="272"/>
            <ac:spMk id="2" creationId="{FEDAB7B2-7A38-4673-A2DB-4523B4AC2B40}"/>
          </ac:spMkLst>
        </pc:spChg>
        <pc:spChg chg="del mod ord">
          <ac:chgData name="Ali El-Ali" userId="S::anel-ali@hawkmail.hfcc.edu::6a68c1a3-568a-42b0-9e64-17c58badcf61" providerId="AD" clId="Web-{03F67C00-EADF-A8FB-A69F-A8856264990B}" dt="2020-03-01T18:49:52.864" v="31"/>
          <ac:spMkLst>
            <pc:docMk/>
            <pc:sldMk cId="373808183" sldId="272"/>
            <ac:spMk id="3" creationId="{5B6B1E2C-968A-4E0D-AD5F-82D92911D671}"/>
          </ac:spMkLst>
        </pc:spChg>
        <pc:spChg chg="add del">
          <ac:chgData name="Ali El-Ali" userId="S::anel-ali@hawkmail.hfcc.edu::6a68c1a3-568a-42b0-9e64-17c58badcf61" providerId="AD" clId="Web-{03F67C00-EADF-A8FB-A69F-A8856264990B}" dt="2020-03-01T19:05:23.758" v="89"/>
          <ac:spMkLst>
            <pc:docMk/>
            <pc:sldMk cId="373808183" sldId="272"/>
            <ac:spMk id="22" creationId="{5A7802B6-FF37-40CF-A7E2-6F2A0D9A91EF}"/>
          </ac:spMkLst>
        </pc:spChg>
        <pc:grpChg chg="add del">
          <ac:chgData name="Ali El-Ali" userId="S::anel-ali@hawkmail.hfcc.edu::6a68c1a3-568a-42b0-9e64-17c58badcf61" providerId="AD" clId="Web-{03F67C00-EADF-A8FB-A69F-A8856264990B}" dt="2020-03-01T19:05:23.758" v="89"/>
          <ac:grpSpMkLst>
            <pc:docMk/>
            <pc:sldMk cId="373808183" sldId="272"/>
            <ac:grpSpMk id="10" creationId="{B4DE830A-B531-4A3B-96F6-0ECE88B08555}"/>
          </ac:grpSpMkLst>
        </pc:grpChg>
        <pc:grpChg chg="add">
          <ac:chgData name="Ali El-Ali" userId="S::anel-ali@hawkmail.hfcc.edu::6a68c1a3-568a-42b0-9e64-17c58badcf61" providerId="AD" clId="Web-{03F67C00-EADF-A8FB-A69F-A8856264990B}" dt="2020-03-01T19:05:23.758" v="89"/>
          <ac:grpSpMkLst>
            <pc:docMk/>
            <pc:sldMk cId="373808183" sldId="272"/>
            <ac:grpSpMk id="27" creationId="{90A61547-2555-4DE2-A37F-A53E54917441}"/>
          </ac:grpSpMkLst>
        </pc:grpChg>
        <pc:picChg chg="mod">
          <ac:chgData name="Ali El-Ali" userId="S::anel-ali@hawkmail.hfcc.edu::6a68c1a3-568a-42b0-9e64-17c58badcf61" providerId="AD" clId="Web-{03F67C00-EADF-A8FB-A69F-A8856264990B}" dt="2020-03-01T19:07:56.759" v="111" actId="14100"/>
          <ac:picMkLst>
            <pc:docMk/>
            <pc:sldMk cId="373808183" sldId="272"/>
            <ac:picMk id="4" creationId="{CF736245-414A-4F8A-B2C6-E06CB78D5BCC}"/>
          </ac:picMkLst>
        </pc:picChg>
        <pc:picChg chg="add mod">
          <ac:chgData name="Ali El-Ali" userId="S::anel-ali@hawkmail.hfcc.edu::6a68c1a3-568a-42b0-9e64-17c58badcf61" providerId="AD" clId="Web-{03F67C00-EADF-A8FB-A69F-A8856264990B}" dt="2020-03-01T19:07:53.196" v="110" actId="1076"/>
          <ac:picMkLst>
            <pc:docMk/>
            <pc:sldMk cId="373808183" sldId="272"/>
            <ac:picMk id="7" creationId="{08111C21-9B50-432A-912E-A54CE0E30EC9}"/>
          </ac:picMkLst>
        </pc:picChg>
      </pc:sldChg>
      <pc:sldChg chg="addSp delSp modSp new mod setBg">
        <pc:chgData name="Ali El-Ali" userId="S::anel-ali@hawkmail.hfcc.edu::6a68c1a3-568a-42b0-9e64-17c58badcf61" providerId="AD" clId="Web-{03F67C00-EADF-A8FB-A69F-A8856264990B}" dt="2020-03-01T21:54:52.433" v="1385" actId="20577"/>
        <pc:sldMkLst>
          <pc:docMk/>
          <pc:sldMk cId="2738585790" sldId="273"/>
        </pc:sldMkLst>
        <pc:spChg chg="add del">
          <ac:chgData name="Ali El-Ali" userId="S::anel-ali@hawkmail.hfcc.edu::6a68c1a3-568a-42b0-9e64-17c58badcf61" providerId="AD" clId="Web-{03F67C00-EADF-A8FB-A69F-A8856264990B}" dt="2020-03-01T19:13:55.043" v="116"/>
          <ac:spMkLst>
            <pc:docMk/>
            <pc:sldMk cId="2738585790" sldId="273"/>
            <ac:spMk id="2" creationId="{F713A506-16CE-4C99-859E-8FA411627A59}"/>
          </ac:spMkLst>
        </pc:spChg>
        <pc:spChg chg="add mod">
          <ac:chgData name="Ali El-Ali" userId="S::anel-ali@hawkmail.hfcc.edu::6a68c1a3-568a-42b0-9e64-17c58badcf61" providerId="AD" clId="Web-{03F67C00-EADF-A8FB-A69F-A8856264990B}" dt="2020-03-01T21:39:56.275" v="1308" actId="1076"/>
          <ac:spMkLst>
            <pc:docMk/>
            <pc:sldMk cId="2738585790" sldId="273"/>
            <ac:spMk id="209" creationId="{3875D144-AE9D-48F5-9259-F55FCEA68160}"/>
          </ac:spMkLst>
        </pc:spChg>
        <pc:spChg chg="add mod">
          <ac:chgData name="Ali El-Ali" userId="S::anel-ali@hawkmail.hfcc.edu::6a68c1a3-568a-42b0-9e64-17c58badcf61" providerId="AD" clId="Web-{03F67C00-EADF-A8FB-A69F-A8856264990B}" dt="2020-03-01T21:39:43.885" v="1306" actId="1076"/>
          <ac:spMkLst>
            <pc:docMk/>
            <pc:sldMk cId="2738585790" sldId="273"/>
            <ac:spMk id="224" creationId="{04A36F05-15B9-4D3E-A147-C0D504E84770}"/>
          </ac:spMkLst>
        </pc:spChg>
        <pc:spChg chg="add del mod">
          <ac:chgData name="Ali El-Ali" userId="S::anel-ali@hawkmail.hfcc.edu::6a68c1a3-568a-42b0-9e64-17c58badcf61" providerId="AD" clId="Web-{03F67C00-EADF-A8FB-A69F-A8856264990B}" dt="2020-03-01T21:24:11.102" v="1191"/>
          <ac:spMkLst>
            <pc:docMk/>
            <pc:sldMk cId="2738585790" sldId="273"/>
            <ac:spMk id="535" creationId="{0C6CFD65-1EAC-4516-AC79-377F3D919FC9}"/>
          </ac:spMkLst>
        </pc:spChg>
        <pc:spChg chg="add mod">
          <ac:chgData name="Ali El-Ali" userId="S::anel-ali@hawkmail.hfcc.edu::6a68c1a3-568a-42b0-9e64-17c58badcf61" providerId="AD" clId="Web-{03F67C00-EADF-A8FB-A69F-A8856264990B}" dt="2020-03-01T21:31:03.368" v="1290" actId="1076"/>
          <ac:spMkLst>
            <pc:docMk/>
            <pc:sldMk cId="2738585790" sldId="273"/>
            <ac:spMk id="1984" creationId="{E86A95F7-6227-4AE5-8733-BDEEC7F489ED}"/>
          </ac:spMkLst>
        </pc:spChg>
        <pc:spChg chg="add del">
          <ac:chgData name="Ali El-Ali" userId="S::anel-ali@hawkmail.hfcc.edu::6a68c1a3-568a-42b0-9e64-17c58badcf61" providerId="AD" clId="Web-{03F67C00-EADF-A8FB-A69F-A8856264990B}" dt="2020-03-01T19:38:16.252" v="352"/>
          <ac:spMkLst>
            <pc:docMk/>
            <pc:sldMk cId="2738585790" sldId="273"/>
            <ac:spMk id="1985" creationId="{8D7CDE4E-90BB-4FB4-876B-32BB485BACEC}"/>
          </ac:spMkLst>
        </pc:spChg>
        <pc:spChg chg="add mod">
          <ac:chgData name="Ali El-Ali" userId="S::anel-ali@hawkmail.hfcc.edu::6a68c1a3-568a-42b0-9e64-17c58badcf61" providerId="AD" clId="Web-{03F67C00-EADF-A8FB-A69F-A8856264990B}" dt="2020-03-01T21:39:50.103" v="1307" actId="1076"/>
          <ac:spMkLst>
            <pc:docMk/>
            <pc:sldMk cId="2738585790" sldId="273"/>
            <ac:spMk id="1996" creationId="{5D7EBEA1-9FB7-4094-802C-DB90E5607722}"/>
          </ac:spMkLst>
        </pc:spChg>
        <pc:spChg chg="add del mod ord">
          <ac:chgData name="Ali El-Ali" userId="S::anel-ali@hawkmail.hfcc.edu::6a68c1a3-568a-42b0-9e64-17c58badcf61" providerId="AD" clId="Web-{03F67C00-EADF-A8FB-A69F-A8856264990B}" dt="2020-03-01T21:25:15.414" v="1198"/>
          <ac:spMkLst>
            <pc:docMk/>
            <pc:sldMk cId="2738585790" sldId="273"/>
            <ac:spMk id="9821" creationId="{7208CAC3-8E38-45B1-9A53-63D4B04E3A13}"/>
          </ac:spMkLst>
        </pc:spChg>
        <pc:graphicFrameChg chg="add del mod modGraphic">
          <ac:chgData name="Ali El-Ali" userId="S::anel-ali@hawkmail.hfcc.edu::6a68c1a3-568a-42b0-9e64-17c58badcf61" providerId="AD" clId="Web-{03F67C00-EADF-A8FB-A69F-A8856264990B}" dt="2020-03-01T19:20:25.247" v="120"/>
          <ac:graphicFrameMkLst>
            <pc:docMk/>
            <pc:sldMk cId="2738585790" sldId="273"/>
            <ac:graphicFrameMk id="3" creationId="{6B5600A3-3CC7-4CF6-9A24-90DEDF4DA0BD}"/>
          </ac:graphicFrameMkLst>
        </pc:graphicFrameChg>
        <pc:graphicFrameChg chg="add del mod modGraphic">
          <ac:chgData name="Ali El-Ali" userId="S::anel-ali@hawkmail.hfcc.edu::6a68c1a3-568a-42b0-9e64-17c58badcf61" providerId="AD" clId="Web-{03F67C00-EADF-A8FB-A69F-A8856264990B}" dt="2020-03-01T19:21:09.560" v="127"/>
          <ac:graphicFrameMkLst>
            <pc:docMk/>
            <pc:sldMk cId="2738585790" sldId="273"/>
            <ac:graphicFrameMk id="26" creationId="{D2EE9753-A7E6-466C-9647-60244B2E7B6D}"/>
          </ac:graphicFrameMkLst>
        </pc:graphicFrameChg>
        <pc:graphicFrameChg chg="add del mod modGraphic">
          <ac:chgData name="Ali El-Ali" userId="S::anel-ali@hawkmail.hfcc.edu::6a68c1a3-568a-42b0-9e64-17c58badcf61" providerId="AD" clId="Web-{03F67C00-EADF-A8FB-A69F-A8856264990B}" dt="2020-03-01T19:36:17.408" v="342"/>
          <ac:graphicFrameMkLst>
            <pc:docMk/>
            <pc:sldMk cId="2738585790" sldId="273"/>
            <ac:graphicFrameMk id="76" creationId="{3400ECF7-3779-4024-A703-DF985D02915C}"/>
          </ac:graphicFrameMkLst>
        </pc:graphicFrameChg>
        <pc:graphicFrameChg chg="add mod modGraphic">
          <ac:chgData name="Ali El-Ali" userId="S::anel-ali@hawkmail.hfcc.edu::6a68c1a3-568a-42b0-9e64-17c58badcf61" providerId="AD" clId="Web-{03F67C00-EADF-A8FB-A69F-A8856264990B}" dt="2020-03-01T21:54:52.433" v="1385" actId="20577"/>
          <ac:graphicFrameMkLst>
            <pc:docMk/>
            <pc:sldMk cId="2738585790" sldId="273"/>
            <ac:graphicFrameMk id="533" creationId="{5E144108-E64F-4B0C-B479-BBAF001FEA82}"/>
          </ac:graphicFrameMkLst>
        </pc:graphicFrameChg>
        <pc:picChg chg="add mod">
          <ac:chgData name="Ali El-Ali" userId="S::anel-ali@hawkmail.hfcc.edu::6a68c1a3-568a-42b0-9e64-17c58badcf61" providerId="AD" clId="Web-{03F67C00-EADF-A8FB-A69F-A8856264990B}" dt="2020-03-01T21:30:57.868" v="1289" actId="1076"/>
          <ac:picMkLst>
            <pc:docMk/>
            <pc:sldMk cId="2738585790" sldId="273"/>
            <ac:picMk id="1982" creationId="{3EFFAA3F-FBA3-4192-B59A-CB79FECD2041}"/>
          </ac:picMkLst>
        </pc:picChg>
        <pc:picChg chg="add del mod">
          <ac:chgData name="Ali El-Ali" userId="S::anel-ali@hawkmail.hfcc.edu::6a68c1a3-568a-42b0-9e64-17c58badcf61" providerId="AD" clId="Web-{03F67C00-EADF-A8FB-A69F-A8856264990B}" dt="2020-03-01T20:54:55.008" v="1032"/>
          <ac:picMkLst>
            <pc:docMk/>
            <pc:sldMk cId="2738585790" sldId="273"/>
            <ac:picMk id="9775" creationId="{E201D453-B57F-497D-8F10-4D262D386662}"/>
          </ac:picMkLst>
        </pc:picChg>
        <pc:picChg chg="add del mod ord modCrop">
          <ac:chgData name="Ali El-Ali" userId="S::anel-ali@hawkmail.hfcc.edu::6a68c1a3-568a-42b0-9e64-17c58badcf61" providerId="AD" clId="Web-{03F67C00-EADF-A8FB-A69F-A8856264990B}" dt="2020-03-01T21:25:10.946" v="1194"/>
          <ac:picMkLst>
            <pc:docMk/>
            <pc:sldMk cId="2738585790" sldId="273"/>
            <ac:picMk id="9819" creationId="{2F4D00FD-B411-4DE8-8ABE-C030EC5A538D}"/>
          </ac:picMkLst>
        </pc:picChg>
        <pc:cxnChg chg="add mod">
          <ac:chgData name="Ali El-Ali" userId="S::anel-ali@hawkmail.hfcc.edu::6a68c1a3-568a-42b0-9e64-17c58badcf61" providerId="AD" clId="Web-{03F67C00-EADF-A8FB-A69F-A8856264990B}" dt="2020-03-01T21:31:20.806" v="1291" actId="14100"/>
          <ac:cxnSpMkLst>
            <pc:docMk/>
            <pc:sldMk cId="2738585790" sldId="273"/>
            <ac:cxnSpMk id="206" creationId="{338DFD53-62F4-40E6-8C2D-30333121228D}"/>
          </ac:cxnSpMkLst>
        </pc:cxnChg>
        <pc:cxnChg chg="add mod">
          <ac:chgData name="Ali El-Ali" userId="S::anel-ali@hawkmail.hfcc.edu::6a68c1a3-568a-42b0-9e64-17c58badcf61" providerId="AD" clId="Web-{03F67C00-EADF-A8FB-A69F-A8856264990B}" dt="2020-03-01T21:33:36.353" v="1296" actId="14100"/>
          <ac:cxnSpMkLst>
            <pc:docMk/>
            <pc:sldMk cId="2738585790" sldId="273"/>
            <ac:cxnSpMk id="207" creationId="{AA4FDE0C-AC57-4868-97FC-DC58FFF2FC8E}"/>
          </ac:cxnSpMkLst>
        </pc:cxnChg>
        <pc:cxnChg chg="add del">
          <ac:chgData name="Ali El-Ali" userId="S::anel-ali@hawkmail.hfcc.edu::6a68c1a3-568a-42b0-9e64-17c58badcf61" providerId="AD" clId="Web-{03F67C00-EADF-A8FB-A69F-A8856264990B}" dt="2020-03-01T21:26:14.790" v="1204"/>
          <ac:cxnSpMkLst>
            <pc:docMk/>
            <pc:sldMk cId="2738585790" sldId="273"/>
            <ac:cxnSpMk id="564" creationId="{9F36ADDD-4301-47E4-8A65-BADA65EED881}"/>
          </ac:cxnSpMkLst>
        </pc:cxnChg>
        <pc:cxnChg chg="add mod">
          <ac:chgData name="Ali El-Ali" userId="S::anel-ali@hawkmail.hfcc.edu::6a68c1a3-568a-42b0-9e64-17c58badcf61" providerId="AD" clId="Web-{03F67C00-EADF-A8FB-A69F-A8856264990B}" dt="2020-03-01T21:34:09.978" v="1298" actId="14100"/>
          <ac:cxnSpMkLst>
            <pc:docMk/>
            <pc:sldMk cId="2738585790" sldId="273"/>
            <ac:cxnSpMk id="1995" creationId="{F4B5D327-99E0-4F78-8A90-6874FC09072A}"/>
          </ac:cxnSpMkLst>
        </pc:cxnChg>
      </pc:sldChg>
      <pc:sldMasterChg chg="del delSldLayout">
        <pc:chgData name="Ali El-Ali" userId="S::anel-ali@hawkmail.hfcc.edu::6a68c1a3-568a-42b0-9e64-17c58badcf61" providerId="AD" clId="Web-{03F67C00-EADF-A8FB-A69F-A8856264990B}" dt="2020-03-01T18:49:45.410" v="30"/>
        <pc:sldMasterMkLst>
          <pc:docMk/>
          <pc:sldMasterMk cId="1352545299" sldId="2147483720"/>
        </pc:sldMasterMkLst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427963398" sldId="2147483721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2440997073" sldId="2147483722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631633032" sldId="2147483723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020956729" sldId="2147483724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97284981" sldId="2147483725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464898662" sldId="2147483726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787829581" sldId="2147483727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170481217" sldId="2147483728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2434472279" sldId="2147483729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2350208867" sldId="2147483730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398622165" sldId="2147483731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139316507" sldId="2147483732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622626504" sldId="2147483733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36992303" sldId="2147483734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290191" sldId="2147483735"/>
          </pc:sldLayoutMkLst>
        </pc:sldLayoutChg>
        <pc:sldLayoutChg chg="del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352545299" sldId="2147483720"/>
            <pc:sldLayoutMk cId="3617354654" sldId="2147483736"/>
          </pc:sldLayoutMkLst>
        </pc:sldLayoutChg>
      </pc:sldMasterChg>
      <pc:sldMasterChg chg="add addSldLayout modSldLayout">
        <pc:chgData name="Ali El-Ali" userId="S::anel-ali@hawkmail.hfcc.edu::6a68c1a3-568a-42b0-9e64-17c58badcf61" providerId="AD" clId="Web-{03F67C00-EADF-A8FB-A69F-A8856264990B}" dt="2020-03-01T18:49:45.410" v="30"/>
        <pc:sldMasterMkLst>
          <pc:docMk/>
          <pc:sldMasterMk cId="1679257829" sldId="2147483737"/>
        </pc:sldMasterMkLst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590667430" sldId="2147483738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2273368987" sldId="2147483739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384636378" sldId="2147483740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287917888" sldId="2147483741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386421589" sldId="2147483742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84585031" sldId="2147483743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812924281" sldId="2147483744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806419901" sldId="2147483745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63912128" sldId="2147483746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758217605" sldId="2147483747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662192838" sldId="2147483748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2510862457" sldId="2147483749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306193270" sldId="2147483750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1308393294" sldId="2147483751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636556188" sldId="2147483752"/>
          </pc:sldLayoutMkLst>
        </pc:sldLayoutChg>
        <pc:sldLayoutChg chg="add mod replId">
          <pc:chgData name="Ali El-Ali" userId="S::anel-ali@hawkmail.hfcc.edu::6a68c1a3-568a-42b0-9e64-17c58badcf61" providerId="AD" clId="Web-{03F67C00-EADF-A8FB-A69F-A8856264990B}" dt="2020-03-01T18:49:45.410" v="30"/>
          <pc:sldLayoutMkLst>
            <pc:docMk/>
            <pc:sldMasterMk cId="1679257829" sldId="2147483737"/>
            <pc:sldLayoutMk cId="3074590289" sldId="2147483753"/>
          </pc:sldLayoutMkLst>
        </pc:sldLayoutChg>
      </pc:sldMasterChg>
    </pc:docChg>
  </pc:docChgLst>
  <pc:docChgLst>
    <pc:chgData name="Lauren Rivier" userId="S::lgrivier@hawkmail.hfcc.edu::6f4b24d1-93c2-424c-b032-0f7a629877cd" providerId="AD" clId="Web-{4FFE4BB7-C110-681E-BDFA-DA29B6B65A27}"/>
    <pc:docChg chg="modSld">
      <pc:chgData name="Lauren Rivier" userId="S::lgrivier@hawkmail.hfcc.edu::6f4b24d1-93c2-424c-b032-0f7a629877cd" providerId="AD" clId="Web-{4FFE4BB7-C110-681E-BDFA-DA29B6B65A27}" dt="2020-02-29T00:08:09.032" v="64" actId="1076"/>
      <pc:docMkLst>
        <pc:docMk/>
      </pc:docMkLst>
      <pc:sldChg chg="modSp">
        <pc:chgData name="Lauren Rivier" userId="S::lgrivier@hawkmail.hfcc.edu::6f4b24d1-93c2-424c-b032-0f7a629877cd" providerId="AD" clId="Web-{4FFE4BB7-C110-681E-BDFA-DA29B6B65A27}" dt="2020-02-29T00:08:09.032" v="64" actId="1076"/>
        <pc:sldMkLst>
          <pc:docMk/>
          <pc:sldMk cId="3136909696" sldId="260"/>
        </pc:sldMkLst>
        <pc:spChg chg="mod">
          <ac:chgData name="Lauren Rivier" userId="S::lgrivier@hawkmail.hfcc.edu::6f4b24d1-93c2-424c-b032-0f7a629877cd" providerId="AD" clId="Web-{4FFE4BB7-C110-681E-BDFA-DA29B6B65A27}" dt="2020-02-29T00:08:09.032" v="64" actId="1076"/>
          <ac:spMkLst>
            <pc:docMk/>
            <pc:sldMk cId="3136909696" sldId="260"/>
            <ac:spMk id="2" creationId="{BB52CA1E-AE5B-4A8D-B578-07EE7BEA8DF8}"/>
          </ac:spMkLst>
        </pc:spChg>
      </pc:sldChg>
      <pc:sldChg chg="modSp">
        <pc:chgData name="Lauren Rivier" userId="S::lgrivier@hawkmail.hfcc.edu::6f4b24d1-93c2-424c-b032-0f7a629877cd" providerId="AD" clId="Web-{4FFE4BB7-C110-681E-BDFA-DA29B6B65A27}" dt="2020-02-29T00:07:42.937" v="58" actId="20577"/>
        <pc:sldMkLst>
          <pc:docMk/>
          <pc:sldMk cId="3144507425" sldId="262"/>
        </pc:sldMkLst>
        <pc:spChg chg="mod">
          <ac:chgData name="Lauren Rivier" userId="S::lgrivier@hawkmail.hfcc.edu::6f4b24d1-93c2-424c-b032-0f7a629877cd" providerId="AD" clId="Web-{4FFE4BB7-C110-681E-BDFA-DA29B6B65A27}" dt="2020-02-29T00:07:42.937" v="58" actId="20577"/>
          <ac:spMkLst>
            <pc:docMk/>
            <pc:sldMk cId="3144507425" sldId="262"/>
            <ac:spMk id="2" creationId="{BB52CA1E-AE5B-4A8D-B578-07EE7BEA8DF8}"/>
          </ac:spMkLst>
        </pc:spChg>
      </pc:sldChg>
      <pc:sldChg chg="modSp">
        <pc:chgData name="Lauren Rivier" userId="S::lgrivier@hawkmail.hfcc.edu::6f4b24d1-93c2-424c-b032-0f7a629877cd" providerId="AD" clId="Web-{4FFE4BB7-C110-681E-BDFA-DA29B6B65A27}" dt="2020-02-29T00:07:15.889" v="47" actId="20577"/>
        <pc:sldMkLst>
          <pc:docMk/>
          <pc:sldMk cId="539901796" sldId="263"/>
        </pc:sldMkLst>
        <pc:spChg chg="mod">
          <ac:chgData name="Lauren Rivier" userId="S::lgrivier@hawkmail.hfcc.edu::6f4b24d1-93c2-424c-b032-0f7a629877cd" providerId="AD" clId="Web-{4FFE4BB7-C110-681E-BDFA-DA29B6B65A27}" dt="2020-02-29T00:07:15.889" v="47" actId="20577"/>
          <ac:spMkLst>
            <pc:docMk/>
            <pc:sldMk cId="539901796" sldId="263"/>
            <ac:spMk id="2" creationId="{BB52CA1E-AE5B-4A8D-B578-07EE7BEA8DF8}"/>
          </ac:spMkLst>
        </pc:spChg>
      </pc:sldChg>
      <pc:sldChg chg="modSp">
        <pc:chgData name="Lauren Rivier" userId="S::lgrivier@hawkmail.hfcc.edu::6f4b24d1-93c2-424c-b032-0f7a629877cd" providerId="AD" clId="Web-{4FFE4BB7-C110-681E-BDFA-DA29B6B65A27}" dt="2020-02-29T00:06:57.669" v="22" actId="20577"/>
        <pc:sldMkLst>
          <pc:docMk/>
          <pc:sldMk cId="352330316" sldId="265"/>
        </pc:sldMkLst>
        <pc:spChg chg="mod">
          <ac:chgData name="Lauren Rivier" userId="S::lgrivier@hawkmail.hfcc.edu::6f4b24d1-93c2-424c-b032-0f7a629877cd" providerId="AD" clId="Web-{4FFE4BB7-C110-681E-BDFA-DA29B6B65A27}" dt="2020-02-29T00:06:57.669" v="22" actId="20577"/>
          <ac:spMkLst>
            <pc:docMk/>
            <pc:sldMk cId="352330316" sldId="265"/>
            <ac:spMk id="2" creationId="{BB52CA1E-AE5B-4A8D-B578-07EE7BEA8DF8}"/>
          </ac:spMkLst>
        </pc:spChg>
      </pc:sldChg>
    </pc:docChg>
  </pc:docChgLst>
  <pc:docChgLst>
    <pc:chgData name="Brian Simmons" userId="S::bpsimmons@hawkmail.hfcc.edu::d44e18bf-6ced-42d0-8c77-148185a5a86e" providerId="AD" clId="Web-{96806CFD-62B1-E293-AC15-762B18BD47EC}"/>
    <pc:docChg chg="addSld modSld">
      <pc:chgData name="Brian Simmons" userId="S::bpsimmons@hawkmail.hfcc.edu::d44e18bf-6ced-42d0-8c77-148185a5a86e" providerId="AD" clId="Web-{96806CFD-62B1-E293-AC15-762B18BD47EC}" dt="2020-02-29T04:43:50.549" v="1251" actId="20577"/>
      <pc:docMkLst>
        <pc:docMk/>
      </pc:docMkLst>
      <pc:sldChg chg="modSp">
        <pc:chgData name="Brian Simmons" userId="S::bpsimmons@hawkmail.hfcc.edu::d44e18bf-6ced-42d0-8c77-148185a5a86e" providerId="AD" clId="Web-{96806CFD-62B1-E293-AC15-762B18BD47EC}" dt="2020-02-29T04:05:02.007" v="568" actId="20577"/>
        <pc:sldMkLst>
          <pc:docMk/>
          <pc:sldMk cId="987939326" sldId="266"/>
        </pc:sldMkLst>
        <pc:spChg chg="mod">
          <ac:chgData name="Brian Simmons" userId="S::bpsimmons@hawkmail.hfcc.edu::d44e18bf-6ced-42d0-8c77-148185a5a86e" providerId="AD" clId="Web-{96806CFD-62B1-E293-AC15-762B18BD47EC}" dt="2020-02-29T04:05:02.007" v="568" actId="20577"/>
          <ac:spMkLst>
            <pc:docMk/>
            <pc:sldMk cId="987939326" sldId="266"/>
            <ac:spMk id="3" creationId="{768AAA90-9832-426E-BB28-128F9C7D2FF6}"/>
          </ac:spMkLst>
        </pc:spChg>
        <pc:spChg chg="mod ord">
          <ac:chgData name="Brian Simmons" userId="S::bpsimmons@hawkmail.hfcc.edu::d44e18bf-6ced-42d0-8c77-148185a5a86e" providerId="AD" clId="Web-{96806CFD-62B1-E293-AC15-762B18BD47EC}" dt="2020-02-29T04:02:58.429" v="533" actId="1076"/>
          <ac:spMkLst>
            <pc:docMk/>
            <pc:sldMk cId="987939326" sldId="266"/>
            <ac:spMk id="4" creationId="{FDDDA8F3-F9AB-464A-A7D3-D954D674950E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2:58.445" v="534" actId="1076"/>
          <ac:spMkLst>
            <pc:docMk/>
            <pc:sldMk cId="987939326" sldId="266"/>
            <ac:spMk id="5" creationId="{149F7F79-A1B0-4FB6-9B68-FCEE6F4D262F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2:58.445" v="535" actId="1076"/>
          <ac:spMkLst>
            <pc:docMk/>
            <pc:sldMk cId="987939326" sldId="266"/>
            <ac:spMk id="6" creationId="{6F0634B1-42C6-437D-952E-7201EB50291A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2:58.460" v="536" actId="1076"/>
          <ac:spMkLst>
            <pc:docMk/>
            <pc:sldMk cId="987939326" sldId="266"/>
            <ac:spMk id="7" creationId="{593A6CE0-C783-42A6-8FAF-4F9450FBC015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2:58.460" v="537" actId="1076"/>
          <ac:spMkLst>
            <pc:docMk/>
            <pc:sldMk cId="987939326" sldId="266"/>
            <ac:spMk id="8" creationId="{1A486B67-B8F8-4A2B-B0C8-0EBCEB3677CF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2:58.476" v="538" actId="1076"/>
          <ac:spMkLst>
            <pc:docMk/>
            <pc:sldMk cId="987939326" sldId="266"/>
            <ac:spMk id="9" creationId="{A9BE621D-49C2-455C-BB9A-604173846E43}"/>
          </ac:spMkLst>
        </pc:spChg>
      </pc:sldChg>
      <pc:sldChg chg="modSp">
        <pc:chgData name="Brian Simmons" userId="S::bpsimmons@hawkmail.hfcc.edu::d44e18bf-6ced-42d0-8c77-148185a5a86e" providerId="AD" clId="Web-{96806CFD-62B1-E293-AC15-762B18BD47EC}" dt="2020-02-29T04:31:46.014" v="882" actId="20577"/>
        <pc:sldMkLst>
          <pc:docMk/>
          <pc:sldMk cId="4045199795" sldId="267"/>
        </pc:sldMkLst>
        <pc:spChg chg="mod">
          <ac:chgData name="Brian Simmons" userId="S::bpsimmons@hawkmail.hfcc.edu::d44e18bf-6ced-42d0-8c77-148185a5a86e" providerId="AD" clId="Web-{96806CFD-62B1-E293-AC15-762B18BD47EC}" dt="2020-02-29T04:31:09.670" v="870" actId="20577"/>
          <ac:spMkLst>
            <pc:docMk/>
            <pc:sldMk cId="4045199795" sldId="267"/>
            <ac:spMk id="2" creationId="{4786692E-66BB-4677-9552-5EC39B03C21D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4:46.507" v="562" actId="20577"/>
          <ac:spMkLst>
            <pc:docMk/>
            <pc:sldMk cId="4045199795" sldId="267"/>
            <ac:spMk id="3" creationId="{533EC876-5BB8-45E5-9653-13935296395D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4:09.023" v="539" actId="20577"/>
          <ac:spMkLst>
            <pc:docMk/>
            <pc:sldMk cId="4045199795" sldId="267"/>
            <ac:spMk id="5" creationId="{B8CA9ED1-4BAE-4ED7-BCE1-A3F718F18618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31:17.029" v="875" actId="20577"/>
          <ac:spMkLst>
            <pc:docMk/>
            <pc:sldMk cId="4045199795" sldId="267"/>
            <ac:spMk id="6" creationId="{A6ABF1ED-E9BD-4212-9FA1-0E8F2D504DB3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31:43.452" v="881" actId="14100"/>
          <ac:spMkLst>
            <pc:docMk/>
            <pc:sldMk cId="4045199795" sldId="267"/>
            <ac:spMk id="7" creationId="{8287E156-2144-4C7A-BBE6-6D2B7AA8D896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31:46.014" v="882" actId="20577"/>
          <ac:spMkLst>
            <pc:docMk/>
            <pc:sldMk cId="4045199795" sldId="267"/>
            <ac:spMk id="8" creationId="{A983205D-8C27-45F6-8697-A90A10E7A7B9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07:31.683" v="612" actId="20577"/>
          <ac:spMkLst>
            <pc:docMk/>
            <pc:sldMk cId="4045199795" sldId="267"/>
            <ac:spMk id="9" creationId="{FAFED102-D924-4B27-A672-A3756C1A74BC}"/>
          </ac:spMkLst>
        </pc:spChg>
      </pc:sldChg>
      <pc:sldChg chg="addSp delSp modSp mod setBg">
        <pc:chgData name="Brian Simmons" userId="S::bpsimmons@hawkmail.hfcc.edu::d44e18bf-6ced-42d0-8c77-148185a5a86e" providerId="AD" clId="Web-{96806CFD-62B1-E293-AC15-762B18BD47EC}" dt="2020-02-29T04:27:04.060" v="656" actId="20577"/>
        <pc:sldMkLst>
          <pc:docMk/>
          <pc:sldMk cId="4222963447" sldId="268"/>
        </pc:sldMkLst>
        <pc:spChg chg="mod">
          <ac:chgData name="Brian Simmons" userId="S::bpsimmons@hawkmail.hfcc.edu::d44e18bf-6ced-42d0-8c77-148185a5a86e" providerId="AD" clId="Web-{96806CFD-62B1-E293-AC15-762B18BD47EC}" dt="2020-02-29T04:27:04.060" v="656" actId="20577"/>
          <ac:spMkLst>
            <pc:docMk/>
            <pc:sldMk cId="4222963447" sldId="268"/>
            <ac:spMk id="2" creationId="{C289C5CC-914C-4ACA-8D89-EF1446FE31C3}"/>
          </ac:spMkLst>
        </pc:spChg>
        <pc:spChg chg="del">
          <ac:chgData name="Brian Simmons" userId="S::bpsimmons@hawkmail.hfcc.edu::d44e18bf-6ced-42d0-8c77-148185a5a86e" providerId="AD" clId="Web-{96806CFD-62B1-E293-AC15-762B18BD47EC}" dt="2020-02-29T04:22:04.388" v="613"/>
          <ac:spMkLst>
            <pc:docMk/>
            <pc:sldMk cId="4222963447" sldId="268"/>
            <ac:spMk id="5" creationId="{71C949A4-1EEB-4D5C-85C2-CD9D8416FFD6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24:23.467" v="635" actId="14100"/>
          <ac:spMkLst>
            <pc:docMk/>
            <pc:sldMk cId="4222963447" sldId="268"/>
            <ac:spMk id="6" creationId="{1847EDA2-733B-4ED9-B5E4-D4329A2EEBDD}"/>
          </ac:spMkLst>
        </pc:spChg>
        <pc:spChg chg="mod">
          <ac:chgData name="Brian Simmons" userId="S::bpsimmons@hawkmail.hfcc.edu::d44e18bf-6ced-42d0-8c77-148185a5a86e" providerId="AD" clId="Web-{96806CFD-62B1-E293-AC15-762B18BD47EC}" dt="2020-02-29T04:24:39.888" v="638" actId="1076"/>
          <ac:spMkLst>
            <pc:docMk/>
            <pc:sldMk cId="4222963447" sldId="268"/>
            <ac:spMk id="8" creationId="{10C80467-1EBE-4B2C-8CBB-8A7DEDAE0A00}"/>
          </ac:spMkLst>
        </pc:spChg>
        <pc:spChg chg="del">
          <ac:chgData name="Brian Simmons" userId="S::bpsimmons@hawkmail.hfcc.edu::d44e18bf-6ced-42d0-8c77-148185a5a86e" providerId="AD" clId="Web-{96806CFD-62B1-E293-AC15-762B18BD47EC}" dt="2020-02-29T04:22:06.185" v="614"/>
          <ac:spMkLst>
            <pc:docMk/>
            <pc:sldMk cId="4222963447" sldId="268"/>
            <ac:spMk id="11" creationId="{094FF582-4457-4096-A9D3-A51BDC5F042A}"/>
          </ac:spMkLst>
        </pc:spChg>
        <pc:picChg chg="add mod">
          <ac:chgData name="Brian Simmons" userId="S::bpsimmons@hawkmail.hfcc.edu::d44e18bf-6ced-42d0-8c77-148185a5a86e" providerId="AD" clId="Web-{96806CFD-62B1-E293-AC15-762B18BD47EC}" dt="2020-02-29T04:25:30.842" v="648" actId="1076"/>
          <ac:picMkLst>
            <pc:docMk/>
            <pc:sldMk cId="4222963447" sldId="268"/>
            <ac:picMk id="3" creationId="{B4CDD78A-38AE-4892-AEB2-9FB3F5A75C28}"/>
          </ac:picMkLst>
        </pc:picChg>
        <pc:picChg chg="add mod">
          <ac:chgData name="Brian Simmons" userId="S::bpsimmons@hawkmail.hfcc.edu::d44e18bf-6ced-42d0-8c77-148185a5a86e" providerId="AD" clId="Web-{96806CFD-62B1-E293-AC15-762B18BD47EC}" dt="2020-02-29T04:25:35.217" v="649" actId="1076"/>
          <ac:picMkLst>
            <pc:docMk/>
            <pc:sldMk cId="4222963447" sldId="268"/>
            <ac:picMk id="7" creationId="{FF1DD641-A709-48E8-BA31-E6279B8912BF}"/>
          </ac:picMkLst>
        </pc:picChg>
        <pc:picChg chg="add mod">
          <ac:chgData name="Brian Simmons" userId="S::bpsimmons@hawkmail.hfcc.edu::d44e18bf-6ced-42d0-8c77-148185a5a86e" providerId="AD" clId="Web-{96806CFD-62B1-E293-AC15-762B18BD47EC}" dt="2020-02-29T04:26:28.982" v="651" actId="1076"/>
          <ac:picMkLst>
            <pc:docMk/>
            <pc:sldMk cId="4222963447" sldId="268"/>
            <ac:picMk id="10" creationId="{F5F3D1EE-E104-4785-BCEF-379939F808F9}"/>
          </ac:picMkLst>
        </pc:picChg>
      </pc:sldChg>
      <pc:sldChg chg="addSp modSp mod setBg">
        <pc:chgData name="Brian Simmons" userId="S::bpsimmons@hawkmail.hfcc.edu::d44e18bf-6ced-42d0-8c77-148185a5a86e" providerId="AD" clId="Web-{96806CFD-62B1-E293-AC15-762B18BD47EC}" dt="2020-02-29T04:31:01.373" v="867" actId="20577"/>
        <pc:sldMkLst>
          <pc:docMk/>
          <pc:sldMk cId="3852802181" sldId="269"/>
        </pc:sldMkLst>
        <pc:spChg chg="mod">
          <ac:chgData name="Brian Simmons" userId="S::bpsimmons@hawkmail.hfcc.edu::d44e18bf-6ced-42d0-8c77-148185a5a86e" providerId="AD" clId="Web-{96806CFD-62B1-E293-AC15-762B18BD47EC}" dt="2020-02-29T04:31:01.373" v="867" actId="20577"/>
          <ac:spMkLst>
            <pc:docMk/>
            <pc:sldMk cId="3852802181" sldId="269"/>
            <ac:spMk id="2" creationId="{45661674-65F8-4C7B-9749-D281E24992BC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30:13.045" v="823" actId="20577"/>
          <ac:spMkLst>
            <pc:docMk/>
            <pc:sldMk cId="3852802181" sldId="269"/>
            <ac:spMk id="7" creationId="{C99CAFAF-C9E9-4C42-9C8D-AF7C21C6E53C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30:10.779" v="821" actId="20577"/>
          <ac:spMkLst>
            <pc:docMk/>
            <pc:sldMk cId="3852802181" sldId="269"/>
            <ac:spMk id="8" creationId="{386AA0CA-5A12-40B2-A8ED-2C99A4AF86E0}"/>
          </ac:spMkLst>
        </pc:spChg>
        <pc:picChg chg="add mod">
          <ac:chgData name="Brian Simmons" userId="S::bpsimmons@hawkmail.hfcc.edu::d44e18bf-6ced-42d0-8c77-148185a5a86e" providerId="AD" clId="Web-{96806CFD-62B1-E293-AC15-762B18BD47EC}" dt="2020-02-29T04:28:34.732" v="689" actId="1076"/>
          <ac:picMkLst>
            <pc:docMk/>
            <pc:sldMk cId="3852802181" sldId="269"/>
            <ac:picMk id="3" creationId="{A92458B0-AFC8-4B75-ACDF-AD1A2CA05E84}"/>
          </ac:picMkLst>
        </pc:picChg>
        <pc:picChg chg="add mod">
          <ac:chgData name="Brian Simmons" userId="S::bpsimmons@hawkmail.hfcc.edu::d44e18bf-6ced-42d0-8c77-148185a5a86e" providerId="AD" clId="Web-{96806CFD-62B1-E293-AC15-762B18BD47EC}" dt="2020-02-29T04:28:15.904" v="685" actId="14100"/>
          <ac:picMkLst>
            <pc:docMk/>
            <pc:sldMk cId="3852802181" sldId="269"/>
            <ac:picMk id="5" creationId="{89CC2343-925E-4E15-8EE6-02F4D00E26E8}"/>
          </ac:picMkLst>
        </pc:picChg>
      </pc:sldChg>
      <pc:sldChg chg="addSp delSp modSp new mod setBg">
        <pc:chgData name="Brian Simmons" userId="S::bpsimmons@hawkmail.hfcc.edu::d44e18bf-6ced-42d0-8c77-148185a5a86e" providerId="AD" clId="Web-{96806CFD-62B1-E293-AC15-762B18BD47EC}" dt="2020-02-29T04:43:48.699" v="1249" actId="20577"/>
        <pc:sldMkLst>
          <pc:docMk/>
          <pc:sldMk cId="2856903420" sldId="271"/>
        </pc:sldMkLst>
        <pc:spChg chg="mod">
          <ac:chgData name="Brian Simmons" userId="S::bpsimmons@hawkmail.hfcc.edu::d44e18bf-6ced-42d0-8c77-148185a5a86e" providerId="AD" clId="Web-{96806CFD-62B1-E293-AC15-762B18BD47EC}" dt="2020-02-29T04:41:15.958" v="1064" actId="1076"/>
          <ac:spMkLst>
            <pc:docMk/>
            <pc:sldMk cId="2856903420" sldId="271"/>
            <ac:spMk id="2" creationId="{645D05D0-E105-4076-BD4E-AF6B9320425B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40:39.907" v="1050" actId="1076"/>
          <ac:spMkLst>
            <pc:docMk/>
            <pc:sldMk cId="2856903420" sldId="271"/>
            <ac:spMk id="3" creationId="{E5F23C13-F49D-4098-BD9F-8FE7C2D61A00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40:47.970" v="1051" actId="1076"/>
          <ac:spMkLst>
            <pc:docMk/>
            <pc:sldMk cId="2856903420" sldId="271"/>
            <ac:spMk id="4" creationId="{77453560-AB44-476A-ADE2-5273B1D32780}"/>
          </ac:spMkLst>
        </pc:spChg>
        <pc:spChg chg="add del">
          <ac:chgData name="Brian Simmons" userId="S::bpsimmons@hawkmail.hfcc.edu::d44e18bf-6ced-42d0-8c77-148185a5a86e" providerId="AD" clId="Web-{96806CFD-62B1-E293-AC15-762B18BD47EC}" dt="2020-02-29T04:40:53.822" v="1053"/>
          <ac:spMkLst>
            <pc:docMk/>
            <pc:sldMk cId="2856903420" sldId="271"/>
            <ac:spMk id="6" creationId="{C4BD35BD-57D0-4C5C-B268-D184A0AAA185}"/>
          </ac:spMkLst>
        </pc:spChg>
        <pc:spChg chg="add del mod">
          <ac:chgData name="Brian Simmons" userId="S::bpsimmons@hawkmail.hfcc.edu::d44e18bf-6ced-42d0-8c77-148185a5a86e" providerId="AD" clId="Web-{96806CFD-62B1-E293-AC15-762B18BD47EC}" dt="2020-02-29T04:41:03.752" v="1058"/>
          <ac:spMkLst>
            <pc:docMk/>
            <pc:sldMk cId="2856903420" sldId="271"/>
            <ac:spMk id="8" creationId="{6EA7262F-B457-4B98-9428-F939919A4F02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41:49.858" v="1072" actId="1076"/>
          <ac:spMkLst>
            <pc:docMk/>
            <pc:sldMk cId="2856903420" sldId="271"/>
            <ac:spMk id="10" creationId="{6A471978-21DF-4D7D-8744-C6B8D62449C4}"/>
          </ac:spMkLst>
        </pc:spChg>
        <pc:spChg chg="add mod">
          <ac:chgData name="Brian Simmons" userId="S::bpsimmons@hawkmail.hfcc.edu::d44e18bf-6ced-42d0-8c77-148185a5a86e" providerId="AD" clId="Web-{96806CFD-62B1-E293-AC15-762B18BD47EC}" dt="2020-02-29T04:43:48.699" v="1249" actId="20577"/>
          <ac:spMkLst>
            <pc:docMk/>
            <pc:sldMk cId="2856903420" sldId="271"/>
            <ac:spMk id="11" creationId="{4DAA1AE5-181C-4781-BC7D-817501D2F69C}"/>
          </ac:spMkLst>
        </pc:spChg>
      </pc:sldChg>
    </pc:docChg>
  </pc:docChgLst>
  <pc:docChgLst>
    <pc:chgData name="Brian Simmons" userId="S::bpsimmons@hawkmail.hfcc.edu::d44e18bf-6ced-42d0-8c77-148185a5a86e" providerId="AD" clId="Web-{31054A61-313A-4C65-B010-301F0E819CF2}"/>
    <pc:docChg chg="addSld modSld">
      <pc:chgData name="Brian Simmons" userId="S::bpsimmons@hawkmail.hfcc.edu::d44e18bf-6ced-42d0-8c77-148185a5a86e" providerId="AD" clId="Web-{31054A61-313A-4C65-B010-301F0E819CF2}" dt="2020-03-02T22:14:03.685" v="561" actId="20577"/>
      <pc:docMkLst>
        <pc:docMk/>
      </pc:docMkLst>
      <pc:sldChg chg="modSp">
        <pc:chgData name="Brian Simmons" userId="S::bpsimmons@hawkmail.hfcc.edu::d44e18bf-6ced-42d0-8c77-148185a5a86e" providerId="AD" clId="Web-{31054A61-313A-4C65-B010-301F0E819CF2}" dt="2020-03-02T22:07:47.199" v="56" actId="20577"/>
        <pc:sldMkLst>
          <pc:docMk/>
          <pc:sldMk cId="987939326" sldId="266"/>
        </pc:sldMkLst>
        <pc:spChg chg="mod">
          <ac:chgData name="Brian Simmons" userId="S::bpsimmons@hawkmail.hfcc.edu::d44e18bf-6ced-42d0-8c77-148185a5a86e" providerId="AD" clId="Web-{31054A61-313A-4C65-B010-301F0E819CF2}" dt="2020-03-02T22:07:47.199" v="56" actId="20577"/>
          <ac:spMkLst>
            <pc:docMk/>
            <pc:sldMk cId="987939326" sldId="266"/>
            <ac:spMk id="2" creationId="{6C4F067D-E8C4-4E8A-AC5C-DCBCAA706F74}"/>
          </ac:spMkLst>
        </pc:spChg>
        <pc:spChg chg="mod">
          <ac:chgData name="Brian Simmons" userId="S::bpsimmons@hawkmail.hfcc.edu::d44e18bf-6ced-42d0-8c77-148185a5a86e" providerId="AD" clId="Web-{31054A61-313A-4C65-B010-301F0E819CF2}" dt="2020-03-02T22:03:42.923" v="1" actId="14100"/>
          <ac:spMkLst>
            <pc:docMk/>
            <pc:sldMk cId="987939326" sldId="266"/>
            <ac:spMk id="4" creationId="{FDDDA8F3-F9AB-464A-A7D3-D954D674950E}"/>
          </ac:spMkLst>
        </pc:spChg>
        <pc:spChg chg="mod">
          <ac:chgData name="Brian Simmons" userId="S::bpsimmons@hawkmail.hfcc.edu::d44e18bf-6ced-42d0-8c77-148185a5a86e" providerId="AD" clId="Web-{31054A61-313A-4C65-B010-301F0E819CF2}" dt="2020-03-02T22:04:40.144" v="22" actId="14100"/>
          <ac:spMkLst>
            <pc:docMk/>
            <pc:sldMk cId="987939326" sldId="266"/>
            <ac:spMk id="7" creationId="{593A6CE0-C783-42A6-8FAF-4F9450FBC015}"/>
          </ac:spMkLst>
        </pc:spChg>
        <pc:spChg chg="mod">
          <ac:chgData name="Brian Simmons" userId="S::bpsimmons@hawkmail.hfcc.edu::d44e18bf-6ced-42d0-8c77-148185a5a86e" providerId="AD" clId="Web-{31054A61-313A-4C65-B010-301F0E819CF2}" dt="2020-03-02T22:04:29.628" v="20" actId="14100"/>
          <ac:spMkLst>
            <pc:docMk/>
            <pc:sldMk cId="987939326" sldId="266"/>
            <ac:spMk id="21" creationId="{34FF8C4B-7638-4A89-AA39-4EA51D90FDF2}"/>
          </ac:spMkLst>
        </pc:spChg>
        <pc:spChg chg="mod">
          <ac:chgData name="Brian Simmons" userId="S::bpsimmons@hawkmail.hfcc.edu::d44e18bf-6ced-42d0-8c77-148185a5a86e" providerId="AD" clId="Web-{31054A61-313A-4C65-B010-301F0E819CF2}" dt="2020-03-02T22:05:17.474" v="27" actId="1076"/>
          <ac:spMkLst>
            <pc:docMk/>
            <pc:sldMk cId="987939326" sldId="266"/>
            <ac:spMk id="22" creationId="{2B4768B9-7192-4693-BA27-F121D7E36549}"/>
          </ac:spMkLst>
        </pc:spChg>
        <pc:picChg chg="mod">
          <ac:chgData name="Brian Simmons" userId="S::bpsimmons@hawkmail.hfcc.edu::d44e18bf-6ced-42d0-8c77-148185a5a86e" providerId="AD" clId="Web-{31054A61-313A-4C65-B010-301F0E819CF2}" dt="2020-03-02T22:04:43.504" v="23" actId="1076"/>
          <ac:picMkLst>
            <pc:docMk/>
            <pc:sldMk cId="987939326" sldId="266"/>
            <ac:picMk id="5" creationId="{208BAF63-1C01-4956-9FAC-ACC23FD4D081}"/>
          </ac:picMkLst>
        </pc:picChg>
        <pc:picChg chg="mod">
          <ac:chgData name="Brian Simmons" userId="S::bpsimmons@hawkmail.hfcc.edu::d44e18bf-6ced-42d0-8c77-148185a5a86e" providerId="AD" clId="Web-{31054A61-313A-4C65-B010-301F0E819CF2}" dt="2020-03-02T22:03:45.610" v="3" actId="1076"/>
          <ac:picMkLst>
            <pc:docMk/>
            <pc:sldMk cId="987939326" sldId="266"/>
            <ac:picMk id="6" creationId="{E744BED5-FE7C-402A-89BB-6817B4A3215C}"/>
          </ac:picMkLst>
        </pc:picChg>
        <pc:picChg chg="mod">
          <ac:chgData name="Brian Simmons" userId="S::bpsimmons@hawkmail.hfcc.edu::d44e18bf-6ced-42d0-8c77-148185a5a86e" providerId="AD" clId="Web-{31054A61-313A-4C65-B010-301F0E819CF2}" dt="2020-03-02T22:04:54.348" v="24" actId="14100"/>
          <ac:picMkLst>
            <pc:docMk/>
            <pc:sldMk cId="987939326" sldId="266"/>
            <ac:picMk id="10" creationId="{F7D48A52-C79E-4C7D-9E76-D221A4582C4D}"/>
          </ac:picMkLst>
        </pc:picChg>
        <pc:picChg chg="mod">
          <ac:chgData name="Brian Simmons" userId="S::bpsimmons@hawkmail.hfcc.edu::d44e18bf-6ced-42d0-8c77-148185a5a86e" providerId="AD" clId="Web-{31054A61-313A-4C65-B010-301F0E819CF2}" dt="2020-03-02T22:04:58.286" v="25" actId="14100"/>
          <ac:picMkLst>
            <pc:docMk/>
            <pc:sldMk cId="987939326" sldId="266"/>
            <ac:picMk id="11" creationId="{CA38D848-50B0-4411-AEEC-8A8E5603FCFD}"/>
          </ac:picMkLst>
        </pc:picChg>
      </pc:sldChg>
      <pc:sldChg chg="modSp">
        <pc:chgData name="Brian Simmons" userId="S::bpsimmons@hawkmail.hfcc.edu::d44e18bf-6ced-42d0-8c77-148185a5a86e" providerId="AD" clId="Web-{31054A61-313A-4C65-B010-301F0E819CF2}" dt="2020-03-02T22:07:42.215" v="51" actId="20577"/>
        <pc:sldMkLst>
          <pc:docMk/>
          <pc:sldMk cId="4045199795" sldId="267"/>
        </pc:sldMkLst>
        <pc:spChg chg="mod">
          <ac:chgData name="Brian Simmons" userId="S::bpsimmons@hawkmail.hfcc.edu::d44e18bf-6ced-42d0-8c77-148185a5a86e" providerId="AD" clId="Web-{31054A61-313A-4C65-B010-301F0E819CF2}" dt="2020-03-02T22:07:42.215" v="51" actId="20577"/>
          <ac:spMkLst>
            <pc:docMk/>
            <pc:sldMk cId="4045199795" sldId="267"/>
            <ac:spMk id="2" creationId="{4786692E-66BB-4677-9552-5EC39B03C21D}"/>
          </ac:spMkLst>
        </pc:spChg>
      </pc:sldChg>
      <pc:sldChg chg="modSp">
        <pc:chgData name="Brian Simmons" userId="S::bpsimmons@hawkmail.hfcc.edu::d44e18bf-6ced-42d0-8c77-148185a5a86e" providerId="AD" clId="Web-{31054A61-313A-4C65-B010-301F0E819CF2}" dt="2020-03-02T22:07:37.496" v="46" actId="20577"/>
        <pc:sldMkLst>
          <pc:docMk/>
          <pc:sldMk cId="4222963447" sldId="268"/>
        </pc:sldMkLst>
        <pc:spChg chg="mod">
          <ac:chgData name="Brian Simmons" userId="S::bpsimmons@hawkmail.hfcc.edu::d44e18bf-6ced-42d0-8c77-148185a5a86e" providerId="AD" clId="Web-{31054A61-313A-4C65-B010-301F0E819CF2}" dt="2020-03-02T22:07:37.496" v="46" actId="20577"/>
          <ac:spMkLst>
            <pc:docMk/>
            <pc:sldMk cId="4222963447" sldId="268"/>
            <ac:spMk id="2" creationId="{C289C5CC-914C-4ACA-8D89-EF1446FE31C3}"/>
          </ac:spMkLst>
        </pc:spChg>
      </pc:sldChg>
      <pc:sldChg chg="modSp">
        <pc:chgData name="Brian Simmons" userId="S::bpsimmons@hawkmail.hfcc.edu::d44e18bf-6ced-42d0-8c77-148185a5a86e" providerId="AD" clId="Web-{31054A61-313A-4C65-B010-301F0E819CF2}" dt="2020-03-02T22:08:31.623" v="61" actId="20577"/>
        <pc:sldMkLst>
          <pc:docMk/>
          <pc:sldMk cId="3852802181" sldId="269"/>
        </pc:sldMkLst>
        <pc:spChg chg="mod">
          <ac:chgData name="Brian Simmons" userId="S::bpsimmons@hawkmail.hfcc.edu::d44e18bf-6ced-42d0-8c77-148185a5a86e" providerId="AD" clId="Web-{31054A61-313A-4C65-B010-301F0E819CF2}" dt="2020-03-02T22:08:31.623" v="61" actId="20577"/>
          <ac:spMkLst>
            <pc:docMk/>
            <pc:sldMk cId="3852802181" sldId="269"/>
            <ac:spMk id="2" creationId="{45661674-65F8-4C7B-9749-D281E24992BC}"/>
          </ac:spMkLst>
        </pc:spChg>
      </pc:sldChg>
      <pc:sldChg chg="modSp">
        <pc:chgData name="Brian Simmons" userId="S::bpsimmons@hawkmail.hfcc.edu::d44e18bf-6ced-42d0-8c77-148185a5a86e" providerId="AD" clId="Web-{31054A61-313A-4C65-B010-301F0E819CF2}" dt="2020-03-02T22:08:38.061" v="69" actId="20577"/>
        <pc:sldMkLst>
          <pc:docMk/>
          <pc:sldMk cId="2856903420" sldId="271"/>
        </pc:sldMkLst>
        <pc:spChg chg="mod">
          <ac:chgData name="Brian Simmons" userId="S::bpsimmons@hawkmail.hfcc.edu::d44e18bf-6ced-42d0-8c77-148185a5a86e" providerId="AD" clId="Web-{31054A61-313A-4C65-B010-301F0E819CF2}" dt="2020-03-02T22:08:35.279" v="66" actId="20577"/>
          <ac:spMkLst>
            <pc:docMk/>
            <pc:sldMk cId="2856903420" sldId="271"/>
            <ac:spMk id="2" creationId="{645D05D0-E105-4076-BD4E-AF6B9320425B}"/>
          </ac:spMkLst>
        </pc:spChg>
        <pc:spChg chg="mod">
          <ac:chgData name="Brian Simmons" userId="S::bpsimmons@hawkmail.hfcc.edu::d44e18bf-6ced-42d0-8c77-148185a5a86e" providerId="AD" clId="Web-{31054A61-313A-4C65-B010-301F0E819CF2}" dt="2020-03-02T22:08:38.061" v="69" actId="20577"/>
          <ac:spMkLst>
            <pc:docMk/>
            <pc:sldMk cId="2856903420" sldId="271"/>
            <ac:spMk id="10" creationId="{6A471978-21DF-4D7D-8744-C6B8D62449C4}"/>
          </ac:spMkLst>
        </pc:spChg>
      </pc:sldChg>
      <pc:sldChg chg="addSp modSp new mod setBg">
        <pc:chgData name="Brian Simmons" userId="S::bpsimmons@hawkmail.hfcc.edu::d44e18bf-6ced-42d0-8c77-148185a5a86e" providerId="AD" clId="Web-{31054A61-313A-4C65-B010-301F0E819CF2}" dt="2020-03-02T22:14:02.466" v="559" actId="20577"/>
        <pc:sldMkLst>
          <pc:docMk/>
          <pc:sldMk cId="1811861449" sldId="287"/>
        </pc:sldMkLst>
        <pc:spChg chg="mod">
          <ac:chgData name="Brian Simmons" userId="S::bpsimmons@hawkmail.hfcc.edu::d44e18bf-6ced-42d0-8c77-148185a5a86e" providerId="AD" clId="Web-{31054A61-313A-4C65-B010-301F0E819CF2}" dt="2020-03-02T22:08:54.546" v="105" actId="20577"/>
          <ac:spMkLst>
            <pc:docMk/>
            <pc:sldMk cId="1811861449" sldId="287"/>
            <ac:spMk id="2" creationId="{4505F4E3-B133-4895-BE6C-80D9CFE1DB23}"/>
          </ac:spMkLst>
        </pc:spChg>
        <pc:spChg chg="add mod">
          <ac:chgData name="Brian Simmons" userId="S::bpsimmons@hawkmail.hfcc.edu::d44e18bf-6ced-42d0-8c77-148185a5a86e" providerId="AD" clId="Web-{31054A61-313A-4C65-B010-301F0E819CF2}" dt="2020-03-02T22:12:19.274" v="549" actId="1076"/>
          <ac:spMkLst>
            <pc:docMk/>
            <pc:sldMk cId="1811861449" sldId="287"/>
            <ac:spMk id="4" creationId="{EC14F8C7-EB12-4268-8B4B-19E49B2AE064}"/>
          </ac:spMkLst>
        </pc:spChg>
        <pc:spChg chg="add mod">
          <ac:chgData name="Brian Simmons" userId="S::bpsimmons@hawkmail.hfcc.edu::d44e18bf-6ced-42d0-8c77-148185a5a86e" providerId="AD" clId="Web-{31054A61-313A-4C65-B010-301F0E819CF2}" dt="2020-03-02T22:14:02.466" v="559" actId="20577"/>
          <ac:spMkLst>
            <pc:docMk/>
            <pc:sldMk cId="1811861449" sldId="287"/>
            <ac:spMk id="5" creationId="{8EFAC2B8-C2FD-4373-ACDB-E2024CC33D75}"/>
          </ac:spMkLst>
        </pc:spChg>
        <pc:spChg chg="add mod">
          <ac:chgData name="Brian Simmons" userId="S::bpsimmons@hawkmail.hfcc.edu::d44e18bf-6ced-42d0-8c77-148185a5a86e" providerId="AD" clId="Web-{31054A61-313A-4C65-B010-301F0E819CF2}" dt="2020-03-02T22:12:10.633" v="547" actId="1076"/>
          <ac:spMkLst>
            <pc:docMk/>
            <pc:sldMk cId="1811861449" sldId="287"/>
            <ac:spMk id="6" creationId="{A4EF6501-34A5-431D-BD91-D16004CBDD98}"/>
          </ac:spMkLst>
        </pc:spChg>
        <pc:spChg chg="add mod">
          <ac:chgData name="Brian Simmons" userId="S::bpsimmons@hawkmail.hfcc.edu::d44e18bf-6ced-42d0-8c77-148185a5a86e" providerId="AD" clId="Web-{31054A61-313A-4C65-B010-301F0E819CF2}" dt="2020-03-02T22:12:16.055" v="548" actId="1076"/>
          <ac:spMkLst>
            <pc:docMk/>
            <pc:sldMk cId="1811861449" sldId="287"/>
            <ac:spMk id="7" creationId="{70CD1BDF-1611-4714-BC67-144D59385A75}"/>
          </ac:spMkLst>
        </pc:spChg>
      </pc:sldChg>
    </pc:docChg>
  </pc:docChgLst>
  <pc:docChgLst>
    <pc:chgData name="Mohamed Aldura" userId="S::mgaldura@hawkmail.hfcc.edu::732b9b09-a48d-4676-ac09-19f6929ae0aa" providerId="AD" clId="Web-{7AD0BB94-A055-4B2D-A881-234CF1582246}"/>
    <pc:docChg chg="modSld">
      <pc:chgData name="Mohamed Aldura" userId="S::mgaldura@hawkmail.hfcc.edu::732b9b09-a48d-4676-ac09-19f6929ae0aa" providerId="AD" clId="Web-{7AD0BB94-A055-4B2D-A881-234CF1582246}" dt="2020-03-02T22:13:49.700" v="5" actId="20577"/>
      <pc:docMkLst>
        <pc:docMk/>
      </pc:docMkLst>
      <pc:sldChg chg="modSp">
        <pc:chgData name="Mohamed Aldura" userId="S::mgaldura@hawkmail.hfcc.edu::732b9b09-a48d-4676-ac09-19f6929ae0aa" providerId="AD" clId="Web-{7AD0BB94-A055-4B2D-A881-234CF1582246}" dt="2020-03-02T22:13:49.700" v="4" actId="20577"/>
        <pc:sldMkLst>
          <pc:docMk/>
          <pc:sldMk cId="4045199795" sldId="267"/>
        </pc:sldMkLst>
        <pc:spChg chg="mod">
          <ac:chgData name="Mohamed Aldura" userId="S::mgaldura@hawkmail.hfcc.edu::732b9b09-a48d-4676-ac09-19f6929ae0aa" providerId="AD" clId="Web-{7AD0BB94-A055-4B2D-A881-234CF1582246}" dt="2020-03-02T22:13:49.700" v="4" actId="20577"/>
          <ac:spMkLst>
            <pc:docMk/>
            <pc:sldMk cId="4045199795" sldId="267"/>
            <ac:spMk id="3" creationId="{533EC876-5BB8-45E5-9653-13935296395D}"/>
          </ac:spMkLst>
        </pc:spChg>
      </pc:sldChg>
    </pc:docChg>
  </pc:docChgLst>
  <pc:docChgLst>
    <pc:chgData name="Ali El-Ali" userId="S::anel-ali@hawkmail.hfcc.edu::6a68c1a3-568a-42b0-9e64-17c58badcf61" providerId="AD" clId="Web-{F312B7A9-A481-41F1-C091-5F33BCC90B6B}"/>
    <pc:docChg chg="modSld">
      <pc:chgData name="Ali El-Ali" userId="S::anel-ali@hawkmail.hfcc.edu::6a68c1a3-568a-42b0-9e64-17c58badcf61" providerId="AD" clId="Web-{F312B7A9-A481-41F1-C091-5F33BCC90B6B}" dt="2020-02-27T00:02:46.469" v="5" actId="20577"/>
      <pc:docMkLst>
        <pc:docMk/>
      </pc:docMkLst>
      <pc:sldChg chg="modSp">
        <pc:chgData name="Ali El-Ali" userId="S::anel-ali@hawkmail.hfcc.edu::6a68c1a3-568a-42b0-9e64-17c58badcf61" providerId="AD" clId="Web-{F312B7A9-A481-41F1-C091-5F33BCC90B6B}" dt="2020-02-27T00:02:46.469" v="4" actId="20577"/>
        <pc:sldMkLst>
          <pc:docMk/>
          <pc:sldMk cId="13100166" sldId="259"/>
        </pc:sldMkLst>
        <pc:spChg chg="mod">
          <ac:chgData name="Ali El-Ali" userId="S::anel-ali@hawkmail.hfcc.edu::6a68c1a3-568a-42b0-9e64-17c58badcf61" providerId="AD" clId="Web-{F312B7A9-A481-41F1-C091-5F33BCC90B6B}" dt="2020-02-27T00:02:46.469" v="4" actId="20577"/>
          <ac:spMkLst>
            <pc:docMk/>
            <pc:sldMk cId="13100166" sldId="259"/>
            <ac:spMk id="3" creationId="{260BD077-DF4D-40F5-A93B-8F038700D284}"/>
          </ac:spMkLst>
        </pc:spChg>
      </pc:sldChg>
    </pc:docChg>
  </pc:docChgLst>
  <pc:docChgLst>
    <pc:chgData name="Ali Hazime" userId="S::ahhazime1@hawkmail.hfcc.edu::492643c1-afc3-4063-93c4-d8b18e476863" providerId="AD" clId="Web-{1E5779BA-4B19-460E-B7AC-F92CDE36DF56}"/>
    <pc:docChg chg="modSld addMainMaster delMainMaster">
      <pc:chgData name="Ali Hazime" userId="S::ahhazime1@hawkmail.hfcc.edu::492643c1-afc3-4063-93c4-d8b18e476863" providerId="AD" clId="Web-{1E5779BA-4B19-460E-B7AC-F92CDE36DF56}" dt="2020-02-23T01:29:25.727" v="92" actId="20577"/>
      <pc:docMkLst>
        <pc:docMk/>
      </pc:docMkLst>
      <pc:sldChg chg="addSp delSp modSp mod setBg modClrScheme setClrOvrMap delDesignElem chgLayout">
        <pc:chgData name="Ali Hazime" userId="S::ahhazime1@hawkmail.hfcc.edu::492643c1-afc3-4063-93c4-d8b18e476863" providerId="AD" clId="Web-{1E5779BA-4B19-460E-B7AC-F92CDE36DF56}" dt="2020-02-23T01:29:25.727" v="91" actId="20577"/>
        <pc:sldMkLst>
          <pc:docMk/>
          <pc:sldMk cId="109857222" sldId="256"/>
        </pc:sldMkLst>
        <pc:spChg chg="mod ord">
          <ac:chgData name="Ali Hazime" userId="S::ahhazime1@hawkmail.hfcc.edu::492643c1-afc3-4063-93c4-d8b18e476863" providerId="AD" clId="Web-{1E5779BA-4B19-460E-B7AC-F92CDE36DF56}" dt="2020-02-23T01:29:25.727" v="91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li Hazime" userId="S::ahhazime1@hawkmail.hfcc.edu::492643c1-afc3-4063-93c4-d8b18e476863" providerId="AD" clId="Web-{1E5779BA-4B19-460E-B7AC-F92CDE36DF56}" dt="2020-02-23T01:24:14.958" v="8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3:58.521" v="4"/>
          <ac:spMkLst>
            <pc:docMk/>
            <pc:sldMk cId="109857222" sldId="256"/>
            <ac:spMk id="6" creationId="{2644B391-9BFE-445C-A9EC-F544BB85FBC7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3:58.521" v="4"/>
          <ac:spMkLst>
            <pc:docMk/>
            <pc:sldMk cId="109857222" sldId="256"/>
            <ac:spMk id="7" creationId="{80F26E69-87D9-4655-AE7B-280A87AA3CAD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3:51.786" v="2"/>
          <ac:spMkLst>
            <pc:docMk/>
            <pc:sldMk cId="109857222" sldId="256"/>
            <ac:spMk id="9" creationId="{C1FA8F66-3B85-411D-A2A6-A50DF3026D9A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4:14.958" v="8"/>
          <ac:spMkLst>
            <pc:docMk/>
            <pc:sldMk cId="109857222" sldId="256"/>
            <ac:spMk id="10" creationId="{FE469E50-3893-4ED6-92BA-2985C32B0CA6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3:51.786" v="2"/>
          <ac:spMkLst>
            <pc:docMk/>
            <pc:sldMk cId="109857222" sldId="256"/>
            <ac:spMk id="11" creationId="{D695E25C-06E7-4082-BE92-B571B616BC5A}"/>
          </ac:spMkLst>
        </pc:spChg>
        <pc:spChg chg="add del">
          <ac:chgData name="Ali Hazime" userId="S::ahhazime1@hawkmail.hfcc.edu::492643c1-afc3-4063-93c4-d8b18e476863" providerId="AD" clId="Web-{1E5779BA-4B19-460E-B7AC-F92CDE36DF56}" dt="2020-02-23T01:23:51.786" v="2"/>
          <ac:spMkLst>
            <pc:docMk/>
            <pc:sldMk cId="109857222" sldId="256"/>
            <ac:spMk id="13" creationId="{E64BD7DF-F4BB-427F-B4F6-6DC83A59AA0F}"/>
          </ac:spMkLst>
        </pc:spChg>
        <pc:picChg chg="add del">
          <ac:chgData name="Ali Hazime" userId="S::ahhazime1@hawkmail.hfcc.edu::492643c1-afc3-4063-93c4-d8b18e476863" providerId="AD" clId="Web-{1E5779BA-4B19-460E-B7AC-F92CDE36DF56}" dt="2020-02-23T01:23:51.786" v="2"/>
          <ac:picMkLst>
            <pc:docMk/>
            <pc:sldMk cId="109857222" sldId="256"/>
            <ac:picMk id="4" creationId="{F485106F-3451-4CCB-B8E3-5AAF85E530AE}"/>
          </ac:picMkLst>
        </pc:picChg>
        <pc:picChg chg="add del">
          <ac:chgData name="Ali Hazime" userId="S::ahhazime1@hawkmail.hfcc.edu::492643c1-afc3-4063-93c4-d8b18e476863" providerId="AD" clId="Web-{1E5779BA-4B19-460E-B7AC-F92CDE36DF56}" dt="2020-02-23T01:23:58.521" v="4"/>
          <ac:picMkLst>
            <pc:docMk/>
            <pc:sldMk cId="109857222" sldId="256"/>
            <ac:picMk id="5" creationId="{AE8072C2-AD3D-462C-9AF0-EEA614C29961}"/>
          </ac:picMkLst>
        </pc:picChg>
        <pc:picChg chg="add del">
          <ac:chgData name="Ali Hazime" userId="S::ahhazime1@hawkmail.hfcc.edu::492643c1-afc3-4063-93c4-d8b18e476863" providerId="AD" clId="Web-{1E5779BA-4B19-460E-B7AC-F92CDE36DF56}" dt="2020-02-23T01:24:14.958" v="8"/>
          <ac:picMkLst>
            <pc:docMk/>
            <pc:sldMk cId="109857222" sldId="256"/>
            <ac:picMk id="8" creationId="{26B522D6-4D7B-4530-B7E6-32C784F5F7F2}"/>
          </ac:picMkLst>
        </pc:picChg>
      </pc:sldChg>
      <pc:sldMasterChg chg="del delSldLayout">
        <pc:chgData name="Ali Hazime" userId="S::ahhazime1@hawkmail.hfcc.edu::492643c1-afc3-4063-93c4-d8b18e476863" providerId="AD" clId="Web-{1E5779BA-4B19-460E-B7AC-F92CDE36DF56}" dt="2020-02-23T01:23:42.130" v="0"/>
        <pc:sldMasterMkLst>
          <pc:docMk/>
          <pc:sldMasterMk cId="2460954070" sldId="2147483660"/>
        </pc:sldMasterMkLst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li Hazime" userId="S::ahhazime1@hawkmail.hfcc.edu::492643c1-afc3-4063-93c4-d8b18e476863" providerId="AD" clId="Web-{1E5779BA-4B19-460E-B7AC-F92CDE36DF56}" dt="2020-02-23T01:23:42.130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Ali Hazime" userId="S::ahhazime1@hawkmail.hfcc.edu::492643c1-afc3-4063-93c4-d8b18e476863" providerId="AD" clId="Web-{1E5779BA-4B19-460E-B7AC-F92CDE36DF56}" dt="2020-02-23T01:24:14.958" v="8"/>
        <pc:sldMasterMkLst>
          <pc:docMk/>
          <pc:sldMasterMk cId="2940799994" sldId="2147483672"/>
        </pc:sldMasterMkLst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849487773" sldId="2147483673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2380587148" sldId="2147483674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1880311736" sldId="2147483675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4096693695" sldId="2147483676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606744921" sldId="2147483677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1307298820" sldId="2147483678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1387471847" sldId="2147483679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3146689658" sldId="2147483680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2591854906" sldId="2147483681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3136990248" sldId="2147483682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940799994" sldId="2147483672"/>
            <pc:sldLayoutMk cId="3256715462" sldId="2147483683"/>
          </pc:sldLayoutMkLst>
        </pc:sldLayoutChg>
      </pc:sldMasterChg>
      <pc:sldMasterChg chg="add del replId addSldLayout delSldLayout">
        <pc:chgData name="Ali Hazime" userId="S::ahhazime1@hawkmail.hfcc.edu::492643c1-afc3-4063-93c4-d8b18e476863" providerId="AD" clId="Web-{1E5779BA-4B19-460E-B7AC-F92CDE36DF56}" dt="2020-02-23T01:24:14.958" v="8"/>
        <pc:sldMasterMkLst>
          <pc:docMk/>
          <pc:sldMasterMk cId="242321029" sldId="2147483684"/>
        </pc:sldMasterMkLst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453798122" sldId="2147483685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472030724" sldId="2147483686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474390528" sldId="2147483687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805385005" sldId="2147483688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812213953" sldId="2147483689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852033688" sldId="2147483690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564971245" sldId="2147483691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042985140" sldId="2147483692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267224560" sldId="2147483693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112439703" sldId="2147483694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3948966657" sldId="2147483695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166833880" sldId="2147483696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212666329" sldId="2147483697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929075298" sldId="2147483698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3340701573" sldId="2147483699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1835470232" sldId="2147483700"/>
          </pc:sldLayoutMkLst>
        </pc:sldLayoutChg>
        <pc:sldLayoutChg chg="add del replId">
          <pc:chgData name="Ali Hazime" userId="S::ahhazime1@hawkmail.hfcc.edu::492643c1-afc3-4063-93c4-d8b18e476863" providerId="AD" clId="Web-{1E5779BA-4B19-460E-B7AC-F92CDE36DF56}" dt="2020-02-23T01:24:14.958" v="8"/>
          <pc:sldLayoutMkLst>
            <pc:docMk/>
            <pc:sldMasterMk cId="242321029" sldId="2147483684"/>
            <pc:sldLayoutMk cId="2295208611" sldId="2147483701"/>
          </pc:sldLayoutMkLst>
        </pc:sldLayoutChg>
      </pc:sldMasterChg>
      <pc:sldMasterChg chg="add del addSldLayout delSldLayout modSldLayout">
        <pc:chgData name="Ali Hazime" userId="S::ahhazime1@hawkmail.hfcc.edu::492643c1-afc3-4063-93c4-d8b18e476863" providerId="AD" clId="Web-{1E5779BA-4B19-460E-B7AC-F92CDE36DF56}" dt="2020-02-23T01:24:11.349" v="7"/>
        <pc:sldMasterMkLst>
          <pc:docMk/>
          <pc:sldMasterMk cId="3705644582" sldId="2147483702"/>
        </pc:sldMasterMkLst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027013240" sldId="2147483703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492707238" sldId="2147483704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3513947365" sldId="2147483705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925062234" sldId="2147483706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3540954371" sldId="2147483707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877300227" sldId="2147483708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3354862995" sldId="2147483709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885821338" sldId="2147483710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832820463" sldId="2147483711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612809435" sldId="2147483712"/>
          </pc:sldLayoutMkLst>
        </pc:sldLayoutChg>
        <pc:sldLayoutChg chg="add del mod replId">
          <pc:chgData name="Ali Hazime" userId="S::ahhazime1@hawkmail.hfcc.edu::492643c1-afc3-4063-93c4-d8b18e476863" providerId="AD" clId="Web-{1E5779BA-4B19-460E-B7AC-F92CDE36DF56}" dt="2020-02-23T01:24:11.349" v="7"/>
          <pc:sldLayoutMkLst>
            <pc:docMk/>
            <pc:sldMasterMk cId="3705644582" sldId="2147483702"/>
            <pc:sldLayoutMk cId="2866200026" sldId="2147483713"/>
          </pc:sldLayoutMkLst>
        </pc:sldLayoutChg>
      </pc:sldMasterChg>
      <pc:sldMasterChg chg="add del addSldLayout delSldLayout">
        <pc:chgData name="Ali Hazime" userId="S::ahhazime1@hawkmail.hfcc.edu::492643c1-afc3-4063-93c4-d8b18e476863" providerId="AD" clId="Web-{1E5779BA-4B19-460E-B7AC-F92CDE36DF56}" dt="2020-02-23T01:23:58.521" v="4"/>
        <pc:sldMasterMkLst>
          <pc:docMk/>
          <pc:sldMasterMk cId="365157233" sldId="2147483703"/>
        </pc:sldMasterMkLst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2172902106" sldId="2147483692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837276197" sldId="2147483693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247775814" sldId="2147483694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2646519960" sldId="2147483695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309117198" sldId="2147483696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1807675447" sldId="2147483697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27506543" sldId="2147483698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976486254" sldId="2147483699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082062770" sldId="2147483700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93194219" sldId="2147483701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8.521" v="4"/>
          <pc:sldLayoutMkLst>
            <pc:docMk/>
            <pc:sldMasterMk cId="365157233" sldId="2147483703"/>
            <pc:sldLayoutMk cId="3870847104" sldId="2147483702"/>
          </pc:sldLayoutMkLst>
        </pc:sldLayoutChg>
      </pc:sldMasterChg>
      <pc:sldMasterChg chg="add del addSldLayout delSldLayout">
        <pc:chgData name="Ali Hazime" userId="S::ahhazime1@hawkmail.hfcc.edu::492643c1-afc3-4063-93c4-d8b18e476863" providerId="AD" clId="Web-{1E5779BA-4B19-460E-B7AC-F92CDE36DF56}" dt="2020-02-23T01:23:51.786" v="2"/>
        <pc:sldMasterMkLst>
          <pc:docMk/>
          <pc:sldMasterMk cId="439098568" sldId="2147483730"/>
        </pc:sldMasterMkLst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309995921" sldId="2147483719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166987852" sldId="2147483720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1173055619" sldId="2147483721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2922910330" sldId="2147483722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3618921747" sldId="2147483723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33961713" sldId="2147483724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94487547" sldId="2147483725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3953747443" sldId="2147483726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3074559005" sldId="2147483727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2096532711" sldId="2147483728"/>
          </pc:sldLayoutMkLst>
        </pc:sldLayoutChg>
        <pc:sldLayoutChg chg="add del">
          <pc:chgData name="Ali Hazime" userId="S::ahhazime1@hawkmail.hfcc.edu::492643c1-afc3-4063-93c4-d8b18e476863" providerId="AD" clId="Web-{1E5779BA-4B19-460E-B7AC-F92CDE36DF56}" dt="2020-02-23T01:23:51.786" v="2"/>
          <pc:sldLayoutMkLst>
            <pc:docMk/>
            <pc:sldMasterMk cId="439098568" sldId="2147483730"/>
            <pc:sldLayoutMk cId="508314045" sldId="2147483729"/>
          </pc:sldLayoutMkLst>
        </pc:sldLayoutChg>
      </pc:sldMasterChg>
    </pc:docChg>
  </pc:docChgLst>
  <pc:docChgLst>
    <pc:chgData name="Emad Abdulaziz" userId="S::ehabdulaziz@hawkmail.hfcc.edu::8ff651d6-089c-4ad3-bf49-9e4b1b50bc9f" providerId="AD" clId="Web-{75C80C1E-0476-FE9E-1B1E-B003DCBF1D8F}"/>
    <pc:docChg chg="addSld delSld modSld">
      <pc:chgData name="Emad Abdulaziz" userId="S::ehabdulaziz@hawkmail.hfcc.edu::8ff651d6-089c-4ad3-bf49-9e4b1b50bc9f" providerId="AD" clId="Web-{75C80C1E-0476-FE9E-1B1E-B003DCBF1D8F}" dt="2020-03-01T23:25:45.838" v="2200" actId="20577"/>
      <pc:docMkLst>
        <pc:docMk/>
      </pc:docMkLst>
      <pc:sldChg chg="addSp delSp modSp">
        <pc:chgData name="Emad Abdulaziz" userId="S::ehabdulaziz@hawkmail.hfcc.edu::8ff651d6-089c-4ad3-bf49-9e4b1b50bc9f" providerId="AD" clId="Web-{75C80C1E-0476-FE9E-1B1E-B003DCBF1D8F}" dt="2020-03-01T20:26:19.891" v="1213"/>
        <pc:sldMkLst>
          <pc:docMk/>
          <pc:sldMk cId="13100166" sldId="259"/>
        </pc:sldMkLst>
        <pc:spChg chg="mod">
          <ac:chgData name="Emad Abdulaziz" userId="S::ehabdulaziz@hawkmail.hfcc.edu::8ff651d6-089c-4ad3-bf49-9e4b1b50bc9f" providerId="AD" clId="Web-{75C80C1E-0476-FE9E-1B1E-B003DCBF1D8F}" dt="2020-03-01T20:24:49.468" v="1179" actId="20577"/>
          <ac:spMkLst>
            <pc:docMk/>
            <pc:sldMk cId="13100166" sldId="259"/>
            <ac:spMk id="2" creationId="{BB52CA1E-AE5B-4A8D-B578-07EE7BEA8DF8}"/>
          </ac:spMkLst>
        </pc:spChg>
        <pc:spChg chg="del mod">
          <ac:chgData name="Emad Abdulaziz" userId="S::ehabdulaziz@hawkmail.hfcc.edu::8ff651d6-089c-4ad3-bf49-9e4b1b50bc9f" providerId="AD" clId="Web-{75C80C1E-0476-FE9E-1B1E-B003DCBF1D8F}" dt="2020-03-01T20:25:08.406" v="1182"/>
          <ac:spMkLst>
            <pc:docMk/>
            <pc:sldMk cId="13100166" sldId="259"/>
            <ac:spMk id="3" creationId="{260BD077-DF4D-40F5-A93B-8F038700D284}"/>
          </ac:spMkLst>
        </pc:spChg>
        <pc:spChg chg="add del mod">
          <ac:chgData name="Emad Abdulaziz" userId="S::ehabdulaziz@hawkmail.hfcc.edu::8ff651d6-089c-4ad3-bf49-9e4b1b50bc9f" providerId="AD" clId="Web-{75C80C1E-0476-FE9E-1B1E-B003DCBF1D8F}" dt="2020-03-01T20:26:15.719" v="1211"/>
          <ac:spMkLst>
            <pc:docMk/>
            <pc:sldMk cId="13100166" sldId="259"/>
            <ac:spMk id="289" creationId="{70314BB5-A4AC-4A75-800B-BAD332880A4E}"/>
          </ac:spMkLst>
        </pc:spChg>
        <pc:spChg chg="add mod">
          <ac:chgData name="Emad Abdulaziz" userId="S::ehabdulaziz@hawkmail.hfcc.edu::8ff651d6-089c-4ad3-bf49-9e4b1b50bc9f" providerId="AD" clId="Web-{75C80C1E-0476-FE9E-1B1E-B003DCBF1D8F}" dt="2020-03-01T20:26:19.891" v="1213"/>
          <ac:spMkLst>
            <pc:docMk/>
            <pc:sldMk cId="13100166" sldId="259"/>
            <ac:spMk id="293" creationId="{248AA692-0966-41DA-B37B-E192896F8A3C}"/>
          </ac:spMkLst>
        </pc:spChg>
        <pc:graphicFrameChg chg="add del mod ord modGraphic">
          <ac:chgData name="Emad Abdulaziz" userId="S::ehabdulaziz@hawkmail.hfcc.edu::8ff651d6-089c-4ad3-bf49-9e4b1b50bc9f" providerId="AD" clId="Web-{75C80C1E-0476-FE9E-1B1E-B003DCBF1D8F}" dt="2020-03-01T20:25:40.609" v="1210"/>
          <ac:graphicFrameMkLst>
            <pc:docMk/>
            <pc:sldMk cId="13100166" sldId="259"/>
            <ac:graphicFrameMk id="4" creationId="{AE258C18-FBEB-4B3E-83EB-0D9F488AED1B}"/>
          </ac:graphicFrameMkLst>
        </pc:graphicFrameChg>
        <pc:picChg chg="add del mod ord">
          <ac:chgData name="Emad Abdulaziz" userId="S::ehabdulaziz@hawkmail.hfcc.edu::8ff651d6-089c-4ad3-bf49-9e4b1b50bc9f" providerId="AD" clId="Web-{75C80C1E-0476-FE9E-1B1E-B003DCBF1D8F}" dt="2020-03-01T20:26:19.891" v="1213"/>
          <ac:picMkLst>
            <pc:docMk/>
            <pc:sldMk cId="13100166" sldId="259"/>
            <ac:picMk id="290" creationId="{FE3F9FF0-ACDA-4C44-819A-0E65F5D8E1F9}"/>
          </ac:picMkLst>
        </pc:picChg>
      </pc:sldChg>
      <pc:sldChg chg="modSp">
        <pc:chgData name="Emad Abdulaziz" userId="S::ehabdulaziz@hawkmail.hfcc.edu::8ff651d6-089c-4ad3-bf49-9e4b1b50bc9f" providerId="AD" clId="Web-{75C80C1E-0476-FE9E-1B1E-B003DCBF1D8F}" dt="2020-03-01T21:01:19.463" v="1409" actId="1076"/>
        <pc:sldMkLst>
          <pc:docMk/>
          <pc:sldMk cId="3136909696" sldId="260"/>
        </pc:sldMkLst>
        <pc:picChg chg="mod">
          <ac:chgData name="Emad Abdulaziz" userId="S::ehabdulaziz@hawkmail.hfcc.edu::8ff651d6-089c-4ad3-bf49-9e4b1b50bc9f" providerId="AD" clId="Web-{75C80C1E-0476-FE9E-1B1E-B003DCBF1D8F}" dt="2020-03-01T21:01:19.463" v="1409" actId="1076"/>
          <ac:picMkLst>
            <pc:docMk/>
            <pc:sldMk cId="3136909696" sldId="260"/>
            <ac:picMk id="10" creationId="{F8CCAE45-A12B-4505-B2F3-4ADB5A983C68}"/>
          </ac:picMkLst>
        </pc:picChg>
      </pc:sldChg>
      <pc:sldChg chg="addSp delSp modSp">
        <pc:chgData name="Emad Abdulaziz" userId="S::ehabdulaziz@hawkmail.hfcc.edu::8ff651d6-089c-4ad3-bf49-9e4b1b50bc9f" providerId="AD" clId="Web-{75C80C1E-0476-FE9E-1B1E-B003DCBF1D8F}" dt="2020-03-01T23:06:26.650" v="1531"/>
        <pc:sldMkLst>
          <pc:docMk/>
          <pc:sldMk cId="373808183" sldId="272"/>
        </pc:sldMkLst>
        <pc:spChg chg="mod">
          <ac:chgData name="Emad Abdulaziz" userId="S::ehabdulaziz@hawkmail.hfcc.edu::8ff651d6-089c-4ad3-bf49-9e4b1b50bc9f" providerId="AD" clId="Web-{75C80C1E-0476-FE9E-1B1E-B003DCBF1D8F}" dt="2020-03-01T23:05:45.931" v="1526" actId="1076"/>
          <ac:spMkLst>
            <pc:docMk/>
            <pc:sldMk cId="373808183" sldId="272"/>
            <ac:spMk id="2" creationId="{FEDAB7B2-7A38-4673-A2DB-4523B4AC2B40}"/>
          </ac:spMkLst>
        </pc:spChg>
        <pc:picChg chg="add del mod">
          <ac:chgData name="Emad Abdulaziz" userId="S::ehabdulaziz@hawkmail.hfcc.edu::8ff651d6-089c-4ad3-bf49-9e4b1b50bc9f" providerId="AD" clId="Web-{75C80C1E-0476-FE9E-1B1E-B003DCBF1D8F}" dt="2020-03-01T23:06:20.369" v="1529"/>
          <ac:picMkLst>
            <pc:docMk/>
            <pc:sldMk cId="373808183" sldId="272"/>
            <ac:picMk id="4" creationId="{CF736245-414A-4F8A-B2C6-E06CB78D5BCC}"/>
          </ac:picMkLst>
        </pc:picChg>
        <pc:picChg chg="del mod">
          <ac:chgData name="Emad Abdulaziz" userId="S::ehabdulaziz@hawkmail.hfcc.edu::8ff651d6-089c-4ad3-bf49-9e4b1b50bc9f" providerId="AD" clId="Web-{75C80C1E-0476-FE9E-1B1E-B003DCBF1D8F}" dt="2020-03-01T23:06:26.650" v="1531"/>
          <ac:picMkLst>
            <pc:docMk/>
            <pc:sldMk cId="373808183" sldId="272"/>
            <ac:picMk id="7" creationId="{08111C21-9B50-432A-912E-A54CE0E30EC9}"/>
          </ac:picMkLst>
        </pc:picChg>
      </pc:sldChg>
      <pc:sldChg chg="modSp">
        <pc:chgData name="Emad Abdulaziz" userId="S::ehabdulaziz@hawkmail.hfcc.edu::8ff651d6-089c-4ad3-bf49-9e4b1b50bc9f" providerId="AD" clId="Web-{75C80C1E-0476-FE9E-1B1E-B003DCBF1D8F}" dt="2020-03-01T21:40:26.426" v="1457" actId="1076"/>
        <pc:sldMkLst>
          <pc:docMk/>
          <pc:sldMk cId="2738585790" sldId="273"/>
        </pc:sldMkLst>
        <pc:spChg chg="mod">
          <ac:chgData name="Emad Abdulaziz" userId="S::ehabdulaziz@hawkmail.hfcc.edu::8ff651d6-089c-4ad3-bf49-9e4b1b50bc9f" providerId="AD" clId="Web-{75C80C1E-0476-FE9E-1B1E-B003DCBF1D8F}" dt="2020-03-01T21:40:24.583" v="1456" actId="1076"/>
          <ac:spMkLst>
            <pc:docMk/>
            <pc:sldMk cId="2738585790" sldId="273"/>
            <ac:spMk id="209" creationId="{3875D144-AE9D-48F5-9259-F55FCEA68160}"/>
          </ac:spMkLst>
        </pc:spChg>
        <pc:spChg chg="mod">
          <ac:chgData name="Emad Abdulaziz" userId="S::ehabdulaziz@hawkmail.hfcc.edu::8ff651d6-089c-4ad3-bf49-9e4b1b50bc9f" providerId="AD" clId="Web-{75C80C1E-0476-FE9E-1B1E-B003DCBF1D8F}" dt="2020-03-01T21:40:21.723" v="1455" actId="1076"/>
          <ac:spMkLst>
            <pc:docMk/>
            <pc:sldMk cId="2738585790" sldId="273"/>
            <ac:spMk id="224" creationId="{04A36F05-15B9-4D3E-A147-C0D504E84770}"/>
          </ac:spMkLst>
        </pc:spChg>
        <pc:spChg chg="mod">
          <ac:chgData name="Emad Abdulaziz" userId="S::ehabdulaziz@hawkmail.hfcc.edu::8ff651d6-089c-4ad3-bf49-9e4b1b50bc9f" providerId="AD" clId="Web-{75C80C1E-0476-FE9E-1B1E-B003DCBF1D8F}" dt="2020-03-01T19:47:33.599" v="430" actId="20577"/>
          <ac:spMkLst>
            <pc:docMk/>
            <pc:sldMk cId="2738585790" sldId="273"/>
            <ac:spMk id="1984" creationId="{E86A95F7-6227-4AE5-8733-BDEEC7F489ED}"/>
          </ac:spMkLst>
        </pc:spChg>
        <pc:spChg chg="mod">
          <ac:chgData name="Emad Abdulaziz" userId="S::ehabdulaziz@hawkmail.hfcc.edu::8ff651d6-089c-4ad3-bf49-9e4b1b50bc9f" providerId="AD" clId="Web-{75C80C1E-0476-FE9E-1B1E-B003DCBF1D8F}" dt="2020-03-01T21:40:26.426" v="1457" actId="1076"/>
          <ac:spMkLst>
            <pc:docMk/>
            <pc:sldMk cId="2738585790" sldId="273"/>
            <ac:spMk id="1996" creationId="{5D7EBEA1-9FB7-4094-802C-DB90E5607722}"/>
          </ac:spMkLst>
        </pc:spChg>
        <pc:graphicFrameChg chg="mod">
          <ac:chgData name="Emad Abdulaziz" userId="S::ehabdulaziz@hawkmail.hfcc.edu::8ff651d6-089c-4ad3-bf49-9e4b1b50bc9f" providerId="AD" clId="Web-{75C80C1E-0476-FE9E-1B1E-B003DCBF1D8F}" dt="2020-03-01T21:39:12.051" v="1447" actId="1076"/>
          <ac:graphicFrameMkLst>
            <pc:docMk/>
            <pc:sldMk cId="2738585790" sldId="273"/>
            <ac:graphicFrameMk id="533" creationId="{5E144108-E64F-4B0C-B479-BBAF001FEA82}"/>
          </ac:graphicFrameMkLst>
        </pc:graphicFrameChg>
        <pc:picChg chg="mod">
          <ac:chgData name="Emad Abdulaziz" userId="S::ehabdulaziz@hawkmail.hfcc.edu::8ff651d6-089c-4ad3-bf49-9e4b1b50bc9f" providerId="AD" clId="Web-{75C80C1E-0476-FE9E-1B1E-B003DCBF1D8F}" dt="2020-03-01T19:47:21.083" v="428" actId="14100"/>
          <ac:picMkLst>
            <pc:docMk/>
            <pc:sldMk cId="2738585790" sldId="273"/>
            <ac:picMk id="1982" creationId="{3EFFAA3F-FBA3-4192-B59A-CB79FECD2041}"/>
          </ac:picMkLst>
        </pc:picChg>
        <pc:cxnChg chg="mod">
          <ac:chgData name="Emad Abdulaziz" userId="S::ehabdulaziz@hawkmail.hfcc.edu::8ff651d6-089c-4ad3-bf49-9e4b1b50bc9f" providerId="AD" clId="Web-{75C80C1E-0476-FE9E-1B1E-B003DCBF1D8F}" dt="2020-03-01T21:40:16.083" v="1453" actId="1076"/>
          <ac:cxnSpMkLst>
            <pc:docMk/>
            <pc:sldMk cId="2738585790" sldId="273"/>
            <ac:cxnSpMk id="206" creationId="{338DFD53-62F4-40E6-8C2D-30333121228D}"/>
          </ac:cxnSpMkLst>
        </pc:cxnChg>
        <pc:cxnChg chg="mod">
          <ac:chgData name="Emad Abdulaziz" userId="S::ehabdulaziz@hawkmail.hfcc.edu::8ff651d6-089c-4ad3-bf49-9e4b1b50bc9f" providerId="AD" clId="Web-{75C80C1E-0476-FE9E-1B1E-B003DCBF1D8F}" dt="2020-03-01T21:40:18.895" v="1454" actId="1076"/>
          <ac:cxnSpMkLst>
            <pc:docMk/>
            <pc:sldMk cId="2738585790" sldId="273"/>
            <ac:cxnSpMk id="207" creationId="{AA4FDE0C-AC57-4868-97FC-DC58FFF2FC8E}"/>
          </ac:cxnSpMkLst>
        </pc:cxnChg>
        <pc:cxnChg chg="mod">
          <ac:chgData name="Emad Abdulaziz" userId="S::ehabdulaziz@hawkmail.hfcc.edu::8ff651d6-089c-4ad3-bf49-9e4b1b50bc9f" providerId="AD" clId="Web-{75C80C1E-0476-FE9E-1B1E-B003DCBF1D8F}" dt="2020-03-01T21:40:11.661" v="1452" actId="1076"/>
          <ac:cxnSpMkLst>
            <pc:docMk/>
            <pc:sldMk cId="2738585790" sldId="273"/>
            <ac:cxnSpMk id="1995" creationId="{F4B5D327-99E0-4F78-8A90-6874FC09072A}"/>
          </ac:cxnSpMkLst>
        </pc:cxnChg>
      </pc:sldChg>
      <pc:sldChg chg="addSp delSp modSp add replId modTransition addAnim modAnim">
        <pc:chgData name="Emad Abdulaziz" userId="S::ehabdulaziz@hawkmail.hfcc.edu::8ff651d6-089c-4ad3-bf49-9e4b1b50bc9f" providerId="AD" clId="Web-{75C80C1E-0476-FE9E-1B1E-B003DCBF1D8F}" dt="2020-03-01T23:08:54.900" v="1569"/>
        <pc:sldMkLst>
          <pc:docMk/>
          <pc:sldMk cId="1454994860" sldId="274"/>
        </pc:sldMkLst>
        <pc:spChg chg="del mod">
          <ac:chgData name="Emad Abdulaziz" userId="S::ehabdulaziz@hawkmail.hfcc.edu::8ff651d6-089c-4ad3-bf49-9e4b1b50bc9f" providerId="AD" clId="Web-{75C80C1E-0476-FE9E-1B1E-B003DCBF1D8F}" dt="2020-03-01T22:59:14.493" v="1478"/>
          <ac:spMkLst>
            <pc:docMk/>
            <pc:sldMk cId="1454994860" sldId="274"/>
            <ac:spMk id="3" creationId="{260BD077-DF4D-40F5-A93B-8F038700D284}"/>
          </ac:spMkLst>
        </pc:spChg>
        <pc:spChg chg="add del mod">
          <ac:chgData name="Emad Abdulaziz" userId="S::ehabdulaziz@hawkmail.hfcc.edu::8ff651d6-089c-4ad3-bf49-9e4b1b50bc9f" providerId="AD" clId="Web-{75C80C1E-0476-FE9E-1B1E-B003DCBF1D8F}" dt="2020-03-01T22:59:16.618" v="1479"/>
          <ac:spMkLst>
            <pc:docMk/>
            <pc:sldMk cId="1454994860" sldId="274"/>
            <ac:spMk id="6" creationId="{76F1A304-1D88-40E9-A067-6A7A7C6D0586}"/>
          </ac:spMkLst>
        </pc:spChg>
        <pc:picChg chg="add mod">
          <ac:chgData name="Emad Abdulaziz" userId="S::ehabdulaziz@hawkmail.hfcc.edu::8ff651d6-089c-4ad3-bf49-9e4b1b50bc9f" providerId="AD" clId="Web-{75C80C1E-0476-FE9E-1B1E-B003DCBF1D8F}" dt="2020-03-01T22:55:11.675" v="1470" actId="1076"/>
          <ac:picMkLst>
            <pc:docMk/>
            <pc:sldMk cId="1454994860" sldId="274"/>
            <ac:picMk id="4" creationId="{851E4B0F-5464-4CE9-A075-EB26F8B35B5C}"/>
          </ac:picMkLst>
        </pc:picChg>
      </pc:sldChg>
      <pc:sldChg chg="addSp delSp modSp add mod replId setBg addAnim modAnim">
        <pc:chgData name="Emad Abdulaziz" userId="S::ehabdulaziz@hawkmail.hfcc.edu::8ff651d6-089c-4ad3-bf49-9e4b1b50bc9f" providerId="AD" clId="Web-{75C80C1E-0476-FE9E-1B1E-B003DCBF1D8F}" dt="2020-03-01T21:46:33.631" v="1461"/>
        <pc:sldMkLst>
          <pc:docMk/>
          <pc:sldMk cId="1998618075" sldId="275"/>
        </pc:sldMkLst>
        <pc:spChg chg="mod">
          <ac:chgData name="Emad Abdulaziz" userId="S::ehabdulaziz@hawkmail.hfcc.edu::8ff651d6-089c-4ad3-bf49-9e4b1b50bc9f" providerId="AD" clId="Web-{75C80C1E-0476-FE9E-1B1E-B003DCBF1D8F}" dt="2020-03-01T20:33:37.643" v="1321"/>
          <ac:spMkLst>
            <pc:docMk/>
            <pc:sldMk cId="1998618075" sldId="275"/>
            <ac:spMk id="2" creationId="{BB52CA1E-AE5B-4A8D-B578-07EE7BEA8DF8}"/>
          </ac:spMkLst>
        </pc:spChg>
        <pc:spChg chg="del mod">
          <ac:chgData name="Emad Abdulaziz" userId="S::ehabdulaziz@hawkmail.hfcc.edu::8ff651d6-089c-4ad3-bf49-9e4b1b50bc9f" providerId="AD" clId="Web-{75C80C1E-0476-FE9E-1B1E-B003DCBF1D8F}" dt="2020-03-01T21:33:31.128" v="1429"/>
          <ac:spMkLst>
            <pc:docMk/>
            <pc:sldMk cId="1998618075" sldId="275"/>
            <ac:spMk id="3" creationId="{260BD077-DF4D-40F5-A93B-8F038700D284}"/>
          </ac:spMkLst>
        </pc:spChg>
        <pc:spChg chg="add del mod">
          <ac:chgData name="Emad Abdulaziz" userId="S::ehabdulaziz@hawkmail.hfcc.edu::8ff651d6-089c-4ad3-bf49-9e4b1b50bc9f" providerId="AD" clId="Web-{75C80C1E-0476-FE9E-1B1E-B003DCBF1D8F}" dt="2020-03-01T21:33:37.175" v="1430"/>
          <ac:spMkLst>
            <pc:docMk/>
            <pc:sldMk cId="1998618075" sldId="275"/>
            <ac:spMk id="47" creationId="{051ED54C-13F5-4214-8B43-A388DF86AB69}"/>
          </ac:spMkLst>
        </pc:spChg>
        <pc:spChg chg="add del">
          <ac:chgData name="Emad Abdulaziz" userId="S::ehabdulaziz@hawkmail.hfcc.edu::8ff651d6-089c-4ad3-bf49-9e4b1b50bc9f" providerId="AD" clId="Web-{75C80C1E-0476-FE9E-1B1E-B003DCBF1D8F}" dt="2020-03-01T20:33:37.643" v="1321"/>
          <ac:spMkLst>
            <pc:docMk/>
            <pc:sldMk cId="1998618075" sldId="275"/>
            <ac:spMk id="89" creationId="{3BCB5F6A-9EB0-40B0-9D13-3023E9A20508}"/>
          </ac:spMkLst>
        </pc:spChg>
        <pc:graphicFrameChg chg="add del mod modGraphic">
          <ac:chgData name="Emad Abdulaziz" userId="S::ehabdulaziz@hawkmail.hfcc.edu::8ff651d6-089c-4ad3-bf49-9e4b1b50bc9f" providerId="AD" clId="Web-{75C80C1E-0476-FE9E-1B1E-B003DCBF1D8F}" dt="2020-03-01T20:28:13.235" v="1236"/>
          <ac:graphicFrameMkLst>
            <pc:docMk/>
            <pc:sldMk cId="1998618075" sldId="275"/>
            <ac:graphicFrameMk id="4" creationId="{876ECBE3-D5A1-4843-A38C-2DE88E64F9DF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28:43.829" v="1238"/>
          <ac:graphicFrameMkLst>
            <pc:docMk/>
            <pc:sldMk cId="1998618075" sldId="275"/>
            <ac:graphicFrameMk id="182" creationId="{95331F00-CF8B-4753-B4B7-D8C402695216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30:17.407" v="1251"/>
          <ac:graphicFrameMkLst>
            <pc:docMk/>
            <pc:sldMk cId="1998618075" sldId="275"/>
            <ac:graphicFrameMk id="189" creationId="{C17605CA-2E2B-4E91-91A3-7DBCCE6D4A54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29:27.829" v="1245"/>
          <ac:graphicFrameMkLst>
            <pc:docMk/>
            <pc:sldMk cId="1998618075" sldId="275"/>
            <ac:graphicFrameMk id="227" creationId="{B56C6A07-3B13-4ED8-9E54-DC165D40154F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29:47.751" v="1248"/>
          <ac:graphicFrameMkLst>
            <pc:docMk/>
            <pc:sldMk cId="1998618075" sldId="275"/>
            <ac:graphicFrameMk id="250" creationId="{AA8A6409-C987-417B-A154-1C02A992F630}"/>
          </ac:graphicFrameMkLst>
        </pc:graphicFrameChg>
        <pc:graphicFrameChg chg="add mod modGraphic">
          <ac:chgData name="Emad Abdulaziz" userId="S::ehabdulaziz@hawkmail.hfcc.edu::8ff651d6-089c-4ad3-bf49-9e4b1b50bc9f" providerId="AD" clId="Web-{75C80C1E-0476-FE9E-1B1E-B003DCBF1D8F}" dt="2020-03-01T21:30:55.940" v="1419" actId="1076"/>
          <ac:graphicFrameMkLst>
            <pc:docMk/>
            <pc:sldMk cId="1998618075" sldId="275"/>
            <ac:graphicFrameMk id="276" creationId="{462828EB-0C44-4737-8908-2278B089D7FF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30:40.735" v="1253"/>
          <ac:graphicFrameMkLst>
            <pc:docMk/>
            <pc:sldMk cId="1998618075" sldId="275"/>
            <ac:graphicFrameMk id="294" creationId="{E8151CD2-CCEE-4CA7-89E0-233E3408D3AA}"/>
          </ac:graphicFrameMkLst>
        </pc:graphicFrameChg>
        <pc:graphicFrameChg chg="add del mod modGraphic">
          <ac:chgData name="Emad Abdulaziz" userId="S::ehabdulaziz@hawkmail.hfcc.edu::8ff651d6-089c-4ad3-bf49-9e4b1b50bc9f" providerId="AD" clId="Web-{75C80C1E-0476-FE9E-1B1E-B003DCBF1D8F}" dt="2020-03-01T20:31:20.267" v="1260"/>
          <ac:graphicFrameMkLst>
            <pc:docMk/>
            <pc:sldMk cId="1998618075" sldId="275"/>
            <ac:graphicFrameMk id="302" creationId="{FBC2D72F-98E8-438F-A990-C399C62BF62F}"/>
          </ac:graphicFrameMkLst>
        </pc:graphicFrameChg>
        <pc:picChg chg="add del mod">
          <ac:chgData name="Emad Abdulaziz" userId="S::ehabdulaziz@hawkmail.hfcc.edu::8ff651d6-089c-4ad3-bf49-9e4b1b50bc9f" providerId="AD" clId="Web-{75C80C1E-0476-FE9E-1B1E-B003DCBF1D8F}" dt="2020-03-01T21:30:38.080" v="1414"/>
          <ac:picMkLst>
            <pc:docMk/>
            <pc:sldMk cId="1998618075" sldId="275"/>
            <ac:picMk id="28" creationId="{A976C7CC-73DA-4317-BB79-BD524963DF1C}"/>
          </ac:picMkLst>
        </pc:picChg>
        <pc:picChg chg="add del mod">
          <ac:chgData name="Emad Abdulaziz" userId="S::ehabdulaziz@hawkmail.hfcc.edu::8ff651d6-089c-4ad3-bf49-9e4b1b50bc9f" providerId="AD" clId="Web-{75C80C1E-0476-FE9E-1B1E-B003DCBF1D8F}" dt="2020-03-01T21:32:53.941" v="1422"/>
          <ac:picMkLst>
            <pc:docMk/>
            <pc:sldMk cId="1998618075" sldId="275"/>
            <ac:picMk id="30" creationId="{024C3406-AB3B-4810-A14B-0976C7525FD1}"/>
          </ac:picMkLst>
        </pc:picChg>
        <pc:picChg chg="add mod">
          <ac:chgData name="Emad Abdulaziz" userId="S::ehabdulaziz@hawkmail.hfcc.edu::8ff651d6-089c-4ad3-bf49-9e4b1b50bc9f" providerId="AD" clId="Web-{75C80C1E-0476-FE9E-1B1E-B003DCBF1D8F}" dt="2020-03-01T21:33:11.472" v="1426" actId="1076"/>
          <ac:picMkLst>
            <pc:docMk/>
            <pc:sldMk cId="1998618075" sldId="275"/>
            <ac:picMk id="44" creationId="{02ACB7C2-964C-4AF1-BB98-FC87A538DDD1}"/>
          </ac:picMkLst>
        </pc:picChg>
      </pc:sldChg>
      <pc:sldChg chg="delSp add del replId modTransition delAnim">
        <pc:chgData name="Emad Abdulaziz" userId="S::ehabdulaziz@hawkmail.hfcc.edu::8ff651d6-089c-4ad3-bf49-9e4b1b50bc9f" providerId="AD" clId="Web-{75C80C1E-0476-FE9E-1B1E-B003DCBF1D8F}" dt="2020-03-01T23:10:16.760" v="1571"/>
        <pc:sldMkLst>
          <pc:docMk/>
          <pc:sldMk cId="1220802059" sldId="276"/>
        </pc:sldMkLst>
        <pc:picChg chg="del">
          <ac:chgData name="Emad Abdulaziz" userId="S::ehabdulaziz@hawkmail.hfcc.edu::8ff651d6-089c-4ad3-bf49-9e4b1b50bc9f" providerId="AD" clId="Web-{75C80C1E-0476-FE9E-1B1E-B003DCBF1D8F}" dt="2020-03-01T23:03:20.681" v="1483"/>
          <ac:picMkLst>
            <pc:docMk/>
            <pc:sldMk cId="1220802059" sldId="276"/>
            <ac:picMk id="4" creationId="{851E4B0F-5464-4CE9-A075-EB26F8B35B5C}"/>
          </ac:picMkLst>
        </pc:picChg>
      </pc:sldChg>
      <pc:sldChg chg="new del">
        <pc:chgData name="Emad Abdulaziz" userId="S::ehabdulaziz@hawkmail.hfcc.edu::8ff651d6-089c-4ad3-bf49-9e4b1b50bc9f" providerId="AD" clId="Web-{75C80C1E-0476-FE9E-1B1E-B003DCBF1D8F}" dt="2020-03-01T23:02:04.619" v="1481"/>
        <pc:sldMkLst>
          <pc:docMk/>
          <pc:sldMk cId="2575234520" sldId="276"/>
        </pc:sldMkLst>
      </pc:sldChg>
      <pc:sldChg chg="addSp delSp modSp add replId modTransition delAnim">
        <pc:chgData name="Emad Abdulaziz" userId="S::ehabdulaziz@hawkmail.hfcc.edu::8ff651d6-089c-4ad3-bf49-9e4b1b50bc9f" providerId="AD" clId="Web-{75C80C1E-0476-FE9E-1B1E-B003DCBF1D8F}" dt="2020-03-01T23:08:54.900" v="1558"/>
        <pc:sldMkLst>
          <pc:docMk/>
          <pc:sldMk cId="3477648612" sldId="277"/>
        </pc:sldMkLst>
        <pc:picChg chg="add mod">
          <ac:chgData name="Emad Abdulaziz" userId="S::ehabdulaziz@hawkmail.hfcc.edu::8ff651d6-089c-4ad3-bf49-9e4b1b50bc9f" providerId="AD" clId="Web-{75C80C1E-0476-FE9E-1B1E-B003DCBF1D8F}" dt="2020-03-01T23:08:08.806" v="1546" actId="14100"/>
          <ac:picMkLst>
            <pc:docMk/>
            <pc:sldMk cId="3477648612" sldId="277"/>
            <ac:picMk id="3" creationId="{369735C6-A5E5-4F04-89B7-3EADAC6F809B}"/>
          </ac:picMkLst>
        </pc:picChg>
        <pc:picChg chg="del">
          <ac:chgData name="Emad Abdulaziz" userId="S::ehabdulaziz@hawkmail.hfcc.edu::8ff651d6-089c-4ad3-bf49-9e4b1b50bc9f" providerId="AD" clId="Web-{75C80C1E-0476-FE9E-1B1E-B003DCBF1D8F}" dt="2020-03-01T23:06:16.150" v="1528"/>
          <ac:picMkLst>
            <pc:docMk/>
            <pc:sldMk cId="3477648612" sldId="277"/>
            <ac:picMk id="4" creationId="{851E4B0F-5464-4CE9-A075-EB26F8B35B5C}"/>
          </ac:picMkLst>
        </pc:picChg>
        <pc:picChg chg="add mod">
          <ac:chgData name="Emad Abdulaziz" userId="S::ehabdulaziz@hawkmail.hfcc.edu::8ff651d6-089c-4ad3-bf49-9e4b1b50bc9f" providerId="AD" clId="Web-{75C80C1E-0476-FE9E-1B1E-B003DCBF1D8F}" dt="2020-03-01T23:07:39.541" v="1545" actId="1076"/>
          <ac:picMkLst>
            <pc:docMk/>
            <pc:sldMk cId="3477648612" sldId="277"/>
            <ac:picMk id="6" creationId="{03C772BC-9762-475F-83A3-9BE731BECFE7}"/>
          </ac:picMkLst>
        </pc:picChg>
      </pc:sldChg>
      <pc:sldChg chg="modSp add replId">
        <pc:chgData name="Emad Abdulaziz" userId="S::ehabdulaziz@hawkmail.hfcc.edu::8ff651d6-089c-4ad3-bf49-9e4b1b50bc9f" providerId="AD" clId="Web-{75C80C1E-0476-FE9E-1B1E-B003DCBF1D8F}" dt="2020-03-01T23:25:45.838" v="2199" actId="20577"/>
        <pc:sldMkLst>
          <pc:docMk/>
          <pc:sldMk cId="2396489261" sldId="278"/>
        </pc:sldMkLst>
        <pc:spChg chg="mod">
          <ac:chgData name="Emad Abdulaziz" userId="S::ehabdulaziz@hawkmail.hfcc.edu::8ff651d6-089c-4ad3-bf49-9e4b1b50bc9f" providerId="AD" clId="Web-{75C80C1E-0476-FE9E-1B1E-B003DCBF1D8F}" dt="2020-03-01T23:10:22.306" v="1578" actId="20577"/>
          <ac:spMkLst>
            <pc:docMk/>
            <pc:sldMk cId="2396489261" sldId="278"/>
            <ac:spMk id="2" creationId="{BB52CA1E-AE5B-4A8D-B578-07EE7BEA8DF8}"/>
          </ac:spMkLst>
        </pc:spChg>
        <pc:spChg chg="mod">
          <ac:chgData name="Emad Abdulaziz" userId="S::ehabdulaziz@hawkmail.hfcc.edu::8ff651d6-089c-4ad3-bf49-9e4b1b50bc9f" providerId="AD" clId="Web-{75C80C1E-0476-FE9E-1B1E-B003DCBF1D8F}" dt="2020-03-01T23:25:45.838" v="2199" actId="20577"/>
          <ac:spMkLst>
            <pc:docMk/>
            <pc:sldMk cId="2396489261" sldId="278"/>
            <ac:spMk id="3" creationId="{260BD077-DF4D-40F5-A93B-8F038700D284}"/>
          </ac:spMkLst>
        </pc:spChg>
      </pc:sldChg>
    </pc:docChg>
  </pc:docChgLst>
  <pc:docChgLst>
    <pc:chgData name="Hakim Alkafah" userId="S::hnalkafah@hawkmail.hfcc.edu::7cb87666-d1e2-4aa2-bbe4-613128479de6" providerId="AD" clId="Web-{5693B6FA-7C40-48FD-ACB8-DEB7284D927D}"/>
    <pc:docChg chg="modSld">
      <pc:chgData name="Hakim Alkafah" userId="S::hnalkafah@hawkmail.hfcc.edu::7cb87666-d1e2-4aa2-bbe4-613128479de6" providerId="AD" clId="Web-{5693B6FA-7C40-48FD-ACB8-DEB7284D927D}" dt="2020-03-02T01:09:02.147" v="147" actId="20577"/>
      <pc:docMkLst>
        <pc:docMk/>
      </pc:docMkLst>
      <pc:sldChg chg="addSp delSp modSp">
        <pc:chgData name="Hakim Alkafah" userId="S::hnalkafah@hawkmail.hfcc.edu::7cb87666-d1e2-4aa2-bbe4-613128479de6" providerId="AD" clId="Web-{5693B6FA-7C40-48FD-ACB8-DEB7284D927D}" dt="2020-03-02T01:08:57.600" v="145" actId="20577"/>
        <pc:sldMkLst>
          <pc:docMk/>
          <pc:sldMk cId="3144507425" sldId="262"/>
        </pc:sldMkLst>
        <pc:spChg chg="add del mod">
          <ac:chgData name="Hakim Alkafah" userId="S::hnalkafah@hawkmail.hfcc.edu::7cb87666-d1e2-4aa2-bbe4-613128479de6" providerId="AD" clId="Web-{5693B6FA-7C40-48FD-ACB8-DEB7284D927D}" dt="2020-03-02T01:07:12.050" v="136"/>
          <ac:spMkLst>
            <pc:docMk/>
            <pc:sldMk cId="3144507425" sldId="262"/>
            <ac:spMk id="3" creationId="{70C8B098-C891-4C7C-9484-5BC2E8062F2E}"/>
          </ac:spMkLst>
        </pc:spChg>
        <pc:spChg chg="mod">
          <ac:chgData name="Hakim Alkafah" userId="S::hnalkafah@hawkmail.hfcc.edu::7cb87666-d1e2-4aa2-bbe4-613128479de6" providerId="AD" clId="Web-{5693B6FA-7C40-48FD-ACB8-DEB7284D927D}" dt="2020-03-02T01:08:57.600" v="145" actId="20577"/>
          <ac:spMkLst>
            <pc:docMk/>
            <pc:sldMk cId="3144507425" sldId="262"/>
            <ac:spMk id="9" creationId="{D0DD733C-A433-4CF2-B28C-74CCC5B53C21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02T13:43:28.379" idx="1">
    <p:pos x="10" y="10"/>
    <p:text>Fouad
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39A473-587C-4181-B16A-E33D0B1CAF8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9487CE6-AD27-495B-AC8C-2DAE67373D3C}">
      <dgm:prSet phldrT="[Text]" phldr="0"/>
      <dgm:spPr/>
      <dgm:t>
        <a:bodyPr/>
        <a:lstStyle/>
        <a:p>
          <a:pPr rtl="0"/>
          <a:r>
            <a:rPr lang="en-US" b="0" i="0" u="none" strike="noStrike" cap="none" baseline="0" noProof="0">
              <a:solidFill>
                <a:schemeClr val="bg1"/>
              </a:solidFill>
              <a:latin typeface="Trebuchet MS"/>
            </a:rPr>
            <a:t>Send request to REST API</a:t>
          </a:r>
        </a:p>
      </dgm:t>
    </dgm:pt>
    <dgm:pt modelId="{29177859-1BDD-4D72-AEF6-38F983E00FAD}" type="parTrans" cxnId="{4F9AB130-0962-49FC-A81F-B37F2AA93231}">
      <dgm:prSet/>
      <dgm:spPr/>
    </dgm:pt>
    <dgm:pt modelId="{B11B5DD7-E4CA-41B6-A10C-D62D059DD748}" type="sibTrans" cxnId="{4F9AB130-0962-49FC-A81F-B37F2AA93231}">
      <dgm:prSet/>
      <dgm:spPr/>
    </dgm:pt>
    <dgm:pt modelId="{1B3A87CC-9EE2-4D4E-8C12-E51EBBC461D7}">
      <dgm:prSet phldrT="[Text]"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REST API recives request</a:t>
          </a:r>
          <a:endParaRPr lang="en-US"/>
        </a:p>
      </dgm:t>
    </dgm:pt>
    <dgm:pt modelId="{5476A8E3-27E9-4E1F-8A09-0221B1A2C011}" type="parTrans" cxnId="{0308067C-C3BE-45A3-B3D0-FD8177A07674}">
      <dgm:prSet/>
      <dgm:spPr/>
    </dgm:pt>
    <dgm:pt modelId="{FA86DDB4-A262-4854-A3E5-A5BE93BA7927}" type="sibTrans" cxnId="{0308067C-C3BE-45A3-B3D0-FD8177A07674}">
      <dgm:prSet/>
      <dgm:spPr/>
    </dgm:pt>
    <dgm:pt modelId="{B563CBD7-5F30-4091-AE66-0CD95A1C0C6A}">
      <dgm:prSet phldrT="[Text]"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REST API sends data back as JSON</a:t>
          </a:r>
          <a:endParaRPr lang="en-US"/>
        </a:p>
      </dgm:t>
    </dgm:pt>
    <dgm:pt modelId="{DF94126E-7367-4B13-B14F-B7B105F45467}" type="parTrans" cxnId="{ABFF73CA-6ACD-46C2-9C45-AFC09BBC9803}">
      <dgm:prSet/>
      <dgm:spPr/>
    </dgm:pt>
    <dgm:pt modelId="{87971B13-7BF3-42E3-B680-EC60EF54F1D6}" type="sibTrans" cxnId="{ABFF73CA-6ACD-46C2-9C45-AFC09BBC9803}">
      <dgm:prSet/>
      <dgm:spPr/>
    </dgm:pt>
    <dgm:pt modelId="{9FA54370-BFDE-41A7-99E6-7B2DFBE80227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Program catches JSON values and decrypts them</a:t>
          </a:r>
        </a:p>
      </dgm:t>
    </dgm:pt>
    <dgm:pt modelId="{5C42BE32-5DE0-4F57-8299-8CEAAA0B669E}" type="parTrans" cxnId="{225948A1-5727-45C4-841F-519AD0DC9683}">
      <dgm:prSet/>
      <dgm:spPr/>
    </dgm:pt>
    <dgm:pt modelId="{E2D2A1C1-4B2A-4735-9F1F-B5C52B1BB66F}" type="sibTrans" cxnId="{225948A1-5727-45C4-841F-519AD0DC9683}">
      <dgm:prSet/>
      <dgm:spPr/>
    </dgm:pt>
    <dgm:pt modelId="{B99DFA27-BA11-42C3-A545-95017F47D10F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Program stores values in an object to be used</a:t>
          </a:r>
        </a:p>
      </dgm:t>
    </dgm:pt>
    <dgm:pt modelId="{315A87A2-E6A6-40EB-ADFA-7FD4E54308A6}" type="parTrans" cxnId="{88DE8B30-A7DC-46B0-9AAB-411CFE0C32AF}">
      <dgm:prSet/>
      <dgm:spPr/>
    </dgm:pt>
    <dgm:pt modelId="{849A223B-38FF-4FBD-A243-4943DD8F8087}" type="sibTrans" cxnId="{88DE8B30-A7DC-46B0-9AAB-411CFE0C32AF}">
      <dgm:prSet/>
      <dgm:spPr/>
    </dgm:pt>
    <dgm:pt modelId="{52D59A5E-0C86-49FA-A675-538B54BF58B5}" type="pres">
      <dgm:prSet presAssocID="{8139A473-587C-4181-B16A-E33D0B1CAF82}" presName="CompostProcess" presStyleCnt="0">
        <dgm:presLayoutVars>
          <dgm:dir/>
          <dgm:resizeHandles val="exact"/>
        </dgm:presLayoutVars>
      </dgm:prSet>
      <dgm:spPr/>
    </dgm:pt>
    <dgm:pt modelId="{D2E1BCC5-5E74-4758-B19E-F8B87D29690B}" type="pres">
      <dgm:prSet presAssocID="{8139A473-587C-4181-B16A-E33D0B1CAF82}" presName="arrow" presStyleLbl="bgShp" presStyleIdx="0" presStyleCnt="1"/>
      <dgm:spPr/>
    </dgm:pt>
    <dgm:pt modelId="{766BF65F-58F9-4B0A-8E50-5B0F445AE877}" type="pres">
      <dgm:prSet presAssocID="{8139A473-587C-4181-B16A-E33D0B1CAF82}" presName="linearProcess" presStyleCnt="0"/>
      <dgm:spPr/>
    </dgm:pt>
    <dgm:pt modelId="{11D16431-A2E8-45BC-BF04-1318FC87056D}" type="pres">
      <dgm:prSet presAssocID="{99487CE6-AD27-495B-AC8C-2DAE67373D3C}" presName="textNode" presStyleLbl="node1" presStyleIdx="0" presStyleCnt="5">
        <dgm:presLayoutVars>
          <dgm:bulletEnabled val="1"/>
        </dgm:presLayoutVars>
      </dgm:prSet>
      <dgm:spPr/>
    </dgm:pt>
    <dgm:pt modelId="{BAF83C60-4FBA-43C9-A95B-0C83CFD6AF88}" type="pres">
      <dgm:prSet presAssocID="{B11B5DD7-E4CA-41B6-A10C-D62D059DD748}" presName="sibTrans" presStyleCnt="0"/>
      <dgm:spPr/>
    </dgm:pt>
    <dgm:pt modelId="{FD641C6C-FD4B-41E7-811C-EF4A801DA47C}" type="pres">
      <dgm:prSet presAssocID="{1B3A87CC-9EE2-4D4E-8C12-E51EBBC461D7}" presName="textNode" presStyleLbl="node1" presStyleIdx="1" presStyleCnt="5">
        <dgm:presLayoutVars>
          <dgm:bulletEnabled val="1"/>
        </dgm:presLayoutVars>
      </dgm:prSet>
      <dgm:spPr/>
    </dgm:pt>
    <dgm:pt modelId="{70C2696C-AF57-45CB-8B58-BAA2BBF24AC8}" type="pres">
      <dgm:prSet presAssocID="{FA86DDB4-A262-4854-A3E5-A5BE93BA7927}" presName="sibTrans" presStyleCnt="0"/>
      <dgm:spPr/>
    </dgm:pt>
    <dgm:pt modelId="{20B8703F-720D-4841-9BED-3B3266C22F82}" type="pres">
      <dgm:prSet presAssocID="{B563CBD7-5F30-4091-AE66-0CD95A1C0C6A}" presName="textNode" presStyleLbl="node1" presStyleIdx="2" presStyleCnt="5">
        <dgm:presLayoutVars>
          <dgm:bulletEnabled val="1"/>
        </dgm:presLayoutVars>
      </dgm:prSet>
      <dgm:spPr/>
    </dgm:pt>
    <dgm:pt modelId="{0B5156C8-D22C-4F36-855D-965CED5166A5}" type="pres">
      <dgm:prSet presAssocID="{87971B13-7BF3-42E3-B680-EC60EF54F1D6}" presName="sibTrans" presStyleCnt="0"/>
      <dgm:spPr/>
    </dgm:pt>
    <dgm:pt modelId="{333F3220-0209-46FD-91F2-BE7B2B16ACA8}" type="pres">
      <dgm:prSet presAssocID="{9FA54370-BFDE-41A7-99E6-7B2DFBE80227}" presName="textNode" presStyleLbl="node1" presStyleIdx="3" presStyleCnt="5">
        <dgm:presLayoutVars>
          <dgm:bulletEnabled val="1"/>
        </dgm:presLayoutVars>
      </dgm:prSet>
      <dgm:spPr/>
    </dgm:pt>
    <dgm:pt modelId="{67A4E6F6-9A09-4A72-B747-39B764B60898}" type="pres">
      <dgm:prSet presAssocID="{E2D2A1C1-4B2A-4735-9F1F-B5C52B1BB66F}" presName="sibTrans" presStyleCnt="0"/>
      <dgm:spPr/>
    </dgm:pt>
    <dgm:pt modelId="{3E203DBC-AE2F-47AF-8EBE-F92C718C1A3B}" type="pres">
      <dgm:prSet presAssocID="{B99DFA27-BA11-42C3-A545-95017F47D10F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E902021-B9AA-4D70-A47F-40953BC34817}" type="presOf" srcId="{99487CE6-AD27-495B-AC8C-2DAE67373D3C}" destId="{11D16431-A2E8-45BC-BF04-1318FC87056D}" srcOrd="0" destOrd="0" presId="urn:microsoft.com/office/officeart/2005/8/layout/hProcess9"/>
    <dgm:cxn modelId="{AA683C2E-3DD8-4F23-A577-26A423367B1F}" type="presOf" srcId="{1B3A87CC-9EE2-4D4E-8C12-E51EBBC461D7}" destId="{FD641C6C-FD4B-41E7-811C-EF4A801DA47C}" srcOrd="0" destOrd="0" presId="urn:microsoft.com/office/officeart/2005/8/layout/hProcess9"/>
    <dgm:cxn modelId="{88DE8B30-A7DC-46B0-9AAB-411CFE0C32AF}" srcId="{8139A473-587C-4181-B16A-E33D0B1CAF82}" destId="{B99DFA27-BA11-42C3-A545-95017F47D10F}" srcOrd="4" destOrd="0" parTransId="{315A87A2-E6A6-40EB-ADFA-7FD4E54308A6}" sibTransId="{849A223B-38FF-4FBD-A243-4943DD8F8087}"/>
    <dgm:cxn modelId="{4F9AB130-0962-49FC-A81F-B37F2AA93231}" srcId="{8139A473-587C-4181-B16A-E33D0B1CAF82}" destId="{99487CE6-AD27-495B-AC8C-2DAE67373D3C}" srcOrd="0" destOrd="0" parTransId="{29177859-1BDD-4D72-AEF6-38F983E00FAD}" sibTransId="{B11B5DD7-E4CA-41B6-A10C-D62D059DD748}"/>
    <dgm:cxn modelId="{9FC63A34-4B7A-4344-8E59-0AA60CF7920C}" type="presOf" srcId="{9FA54370-BFDE-41A7-99E6-7B2DFBE80227}" destId="{333F3220-0209-46FD-91F2-BE7B2B16ACA8}" srcOrd="0" destOrd="0" presId="urn:microsoft.com/office/officeart/2005/8/layout/hProcess9"/>
    <dgm:cxn modelId="{760DB442-5766-4B49-857D-380846A94D25}" type="presOf" srcId="{8139A473-587C-4181-B16A-E33D0B1CAF82}" destId="{52D59A5E-0C86-49FA-A675-538B54BF58B5}" srcOrd="0" destOrd="0" presId="urn:microsoft.com/office/officeart/2005/8/layout/hProcess9"/>
    <dgm:cxn modelId="{EB1CDB58-F47E-4EC0-870D-035D61947FE4}" type="presOf" srcId="{B99DFA27-BA11-42C3-A545-95017F47D10F}" destId="{3E203DBC-AE2F-47AF-8EBE-F92C718C1A3B}" srcOrd="0" destOrd="0" presId="urn:microsoft.com/office/officeart/2005/8/layout/hProcess9"/>
    <dgm:cxn modelId="{0308067C-C3BE-45A3-B3D0-FD8177A07674}" srcId="{8139A473-587C-4181-B16A-E33D0B1CAF82}" destId="{1B3A87CC-9EE2-4D4E-8C12-E51EBBC461D7}" srcOrd="1" destOrd="0" parTransId="{5476A8E3-27E9-4E1F-8A09-0221B1A2C011}" sibTransId="{FA86DDB4-A262-4854-A3E5-A5BE93BA7927}"/>
    <dgm:cxn modelId="{225948A1-5727-45C4-841F-519AD0DC9683}" srcId="{8139A473-587C-4181-B16A-E33D0B1CAF82}" destId="{9FA54370-BFDE-41A7-99E6-7B2DFBE80227}" srcOrd="3" destOrd="0" parTransId="{5C42BE32-5DE0-4F57-8299-8CEAAA0B669E}" sibTransId="{E2D2A1C1-4B2A-4735-9F1F-B5C52B1BB66F}"/>
    <dgm:cxn modelId="{ABFF73CA-6ACD-46C2-9C45-AFC09BBC9803}" srcId="{8139A473-587C-4181-B16A-E33D0B1CAF82}" destId="{B563CBD7-5F30-4091-AE66-0CD95A1C0C6A}" srcOrd="2" destOrd="0" parTransId="{DF94126E-7367-4B13-B14F-B7B105F45467}" sibTransId="{87971B13-7BF3-42E3-B680-EC60EF54F1D6}"/>
    <dgm:cxn modelId="{066AC3D8-CA99-4CE2-B169-031CEE05949E}" type="presOf" srcId="{B563CBD7-5F30-4091-AE66-0CD95A1C0C6A}" destId="{20B8703F-720D-4841-9BED-3B3266C22F82}" srcOrd="0" destOrd="0" presId="urn:microsoft.com/office/officeart/2005/8/layout/hProcess9"/>
    <dgm:cxn modelId="{87AF082B-1667-44C7-BB0D-61501C63F8B3}" type="presParOf" srcId="{52D59A5E-0C86-49FA-A675-538B54BF58B5}" destId="{D2E1BCC5-5E74-4758-B19E-F8B87D29690B}" srcOrd="0" destOrd="0" presId="urn:microsoft.com/office/officeart/2005/8/layout/hProcess9"/>
    <dgm:cxn modelId="{CBE41F9C-72D9-4A5F-85E2-E78A1DA07CE7}" type="presParOf" srcId="{52D59A5E-0C86-49FA-A675-538B54BF58B5}" destId="{766BF65F-58F9-4B0A-8E50-5B0F445AE877}" srcOrd="1" destOrd="0" presId="urn:microsoft.com/office/officeart/2005/8/layout/hProcess9"/>
    <dgm:cxn modelId="{D9D5D728-5A0D-45C3-8054-52661D686821}" type="presParOf" srcId="{766BF65F-58F9-4B0A-8E50-5B0F445AE877}" destId="{11D16431-A2E8-45BC-BF04-1318FC87056D}" srcOrd="0" destOrd="0" presId="urn:microsoft.com/office/officeart/2005/8/layout/hProcess9"/>
    <dgm:cxn modelId="{DA203199-CD92-431B-9DEE-21022989BF33}" type="presParOf" srcId="{766BF65F-58F9-4B0A-8E50-5B0F445AE877}" destId="{BAF83C60-4FBA-43C9-A95B-0C83CFD6AF88}" srcOrd="1" destOrd="0" presId="urn:microsoft.com/office/officeart/2005/8/layout/hProcess9"/>
    <dgm:cxn modelId="{BAEE0A8B-621C-44F9-AD88-154B38EBBE7C}" type="presParOf" srcId="{766BF65F-58F9-4B0A-8E50-5B0F445AE877}" destId="{FD641C6C-FD4B-41E7-811C-EF4A801DA47C}" srcOrd="2" destOrd="0" presId="urn:microsoft.com/office/officeart/2005/8/layout/hProcess9"/>
    <dgm:cxn modelId="{A3E1B124-5EE4-4EC4-91AA-EE26B65B9E32}" type="presParOf" srcId="{766BF65F-58F9-4B0A-8E50-5B0F445AE877}" destId="{70C2696C-AF57-45CB-8B58-BAA2BBF24AC8}" srcOrd="3" destOrd="0" presId="urn:microsoft.com/office/officeart/2005/8/layout/hProcess9"/>
    <dgm:cxn modelId="{E2DBF113-E946-43F6-B0D4-9B5D932BF16D}" type="presParOf" srcId="{766BF65F-58F9-4B0A-8E50-5B0F445AE877}" destId="{20B8703F-720D-4841-9BED-3B3266C22F82}" srcOrd="4" destOrd="0" presId="urn:microsoft.com/office/officeart/2005/8/layout/hProcess9"/>
    <dgm:cxn modelId="{C87B25A5-18CD-4377-AFAF-A26AE9DFAC74}" type="presParOf" srcId="{766BF65F-58F9-4B0A-8E50-5B0F445AE877}" destId="{0B5156C8-D22C-4F36-855D-965CED5166A5}" srcOrd="5" destOrd="0" presId="urn:microsoft.com/office/officeart/2005/8/layout/hProcess9"/>
    <dgm:cxn modelId="{E31C810E-6D53-43FF-BDE4-BEA4DD6E4FBD}" type="presParOf" srcId="{766BF65F-58F9-4B0A-8E50-5B0F445AE877}" destId="{333F3220-0209-46FD-91F2-BE7B2B16ACA8}" srcOrd="6" destOrd="0" presId="urn:microsoft.com/office/officeart/2005/8/layout/hProcess9"/>
    <dgm:cxn modelId="{D487227A-AB93-4421-B43E-7EC837DE3CF2}" type="presParOf" srcId="{766BF65F-58F9-4B0A-8E50-5B0F445AE877}" destId="{67A4E6F6-9A09-4A72-B747-39B764B60898}" srcOrd="7" destOrd="0" presId="urn:microsoft.com/office/officeart/2005/8/layout/hProcess9"/>
    <dgm:cxn modelId="{EECE0A7A-AD73-4D24-A51F-B4D6A83FE3D2}" type="presParOf" srcId="{766BF65F-58F9-4B0A-8E50-5B0F445AE877}" destId="{3E203DBC-AE2F-47AF-8EBE-F92C718C1A3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F90AE4-37DE-4AC1-B048-11BA65F4197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D28243-F671-4375-9EE6-216F49F1512D}">
      <dgm:prSet phldrT="[Text]"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Server</a:t>
          </a:r>
          <a:r>
            <a:rPr lang="en-US" b="0" i="0" u="none" strike="noStrike" cap="none" baseline="0" noProof="0">
              <a:latin typeface="Trebuchet MS"/>
            </a:rPr>
            <a:t> Hardware</a:t>
          </a:r>
          <a:endParaRPr lang="en-US"/>
        </a:p>
      </dgm:t>
    </dgm:pt>
    <dgm:pt modelId="{4CEFDDF8-1262-43BE-AC4A-7EF195E192CF}" type="parTrans" cxnId="{F9C884FB-A8DB-4973-9072-93F2175EF9CE}">
      <dgm:prSet/>
      <dgm:spPr/>
      <dgm:t>
        <a:bodyPr/>
        <a:lstStyle/>
        <a:p>
          <a:endParaRPr lang="en-US"/>
        </a:p>
      </dgm:t>
    </dgm:pt>
    <dgm:pt modelId="{D8CD3552-289D-4FAD-B78D-54548C6352B3}" type="sibTrans" cxnId="{F9C884FB-A8DB-4973-9072-93F2175EF9CE}">
      <dgm:prSet/>
      <dgm:spPr/>
      <dgm:t>
        <a:bodyPr/>
        <a:lstStyle/>
        <a:p>
          <a:endParaRPr lang="en-US"/>
        </a:p>
      </dgm:t>
    </dgm:pt>
    <dgm:pt modelId="{5956059B-4508-4DA7-B7B8-E3A79BD47349}">
      <dgm:prSet phldrT="[Text]"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CentOS 8</a:t>
          </a:r>
          <a:endParaRPr lang="en-US"/>
        </a:p>
      </dgm:t>
    </dgm:pt>
    <dgm:pt modelId="{D8DA512C-28DB-45B5-819C-CF9D62BF4506}" type="parTrans" cxnId="{1D1E86BE-BC30-4AFA-B381-F32AEE975430}">
      <dgm:prSet/>
      <dgm:spPr/>
      <dgm:t>
        <a:bodyPr/>
        <a:lstStyle/>
        <a:p>
          <a:endParaRPr lang="en-US"/>
        </a:p>
      </dgm:t>
    </dgm:pt>
    <dgm:pt modelId="{F9BE2879-49B7-468A-BF22-33261F24250D}" type="sibTrans" cxnId="{1D1E86BE-BC30-4AFA-B381-F32AEE975430}">
      <dgm:prSet/>
      <dgm:spPr/>
      <dgm:t>
        <a:bodyPr/>
        <a:lstStyle/>
        <a:p>
          <a:endParaRPr lang="en-US"/>
        </a:p>
      </dgm:t>
    </dgm:pt>
    <dgm:pt modelId="{EF090CEC-9229-436A-AF40-FFAB57166690}">
      <dgm:prSet phldrT="[Text]" phldr="0"/>
      <dgm:spPr/>
      <dgm:t>
        <a:bodyPr/>
        <a:lstStyle/>
        <a:p>
          <a:r>
            <a:rPr lang="en-US">
              <a:latin typeface="Trebuchet MS" panose="020B0603020202020204"/>
            </a:rPr>
            <a:t>Apache</a:t>
          </a:r>
          <a:endParaRPr lang="en-US"/>
        </a:p>
      </dgm:t>
    </dgm:pt>
    <dgm:pt modelId="{2495DADB-DA75-4DCA-A423-9D796A96E781}" type="parTrans" cxnId="{B5CAD7C8-DA4A-44DF-AE1B-2D75CEE0A0C8}">
      <dgm:prSet/>
      <dgm:spPr/>
      <dgm:t>
        <a:bodyPr/>
        <a:lstStyle/>
        <a:p>
          <a:endParaRPr lang="en-US"/>
        </a:p>
      </dgm:t>
    </dgm:pt>
    <dgm:pt modelId="{31F9706A-B86B-4527-9EF0-D17226EDEC38}" type="sibTrans" cxnId="{B5CAD7C8-DA4A-44DF-AE1B-2D75CEE0A0C8}">
      <dgm:prSet/>
      <dgm:spPr/>
      <dgm:t>
        <a:bodyPr/>
        <a:lstStyle/>
        <a:p>
          <a:endParaRPr lang="en-US"/>
        </a:p>
      </dgm:t>
    </dgm:pt>
    <dgm:pt modelId="{C7FBC63D-0530-4F26-B912-1772AE3F558C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MariaDB</a:t>
          </a:r>
        </a:p>
      </dgm:t>
    </dgm:pt>
    <dgm:pt modelId="{D025FF25-6830-49B7-8562-89AF2C0E416E}" type="parTrans" cxnId="{A3B415F3-99BE-4B60-8914-83E33DE7161F}">
      <dgm:prSet/>
      <dgm:spPr/>
    </dgm:pt>
    <dgm:pt modelId="{6568D67F-71C6-41F4-9610-AB1BF35EC2D6}" type="sibTrans" cxnId="{A3B415F3-99BE-4B60-8914-83E33DE7161F}">
      <dgm:prSet/>
      <dgm:spPr/>
      <dgm:t>
        <a:bodyPr/>
        <a:lstStyle/>
        <a:p>
          <a:endParaRPr lang="en-US"/>
        </a:p>
      </dgm:t>
    </dgm:pt>
    <dgm:pt modelId="{9460769D-2AA1-48A9-9009-014562570144}">
      <dgm:prSet phldr="0"/>
      <dgm:spPr/>
      <dgm:t>
        <a:bodyPr/>
        <a:lstStyle/>
        <a:p>
          <a:r>
            <a:rPr lang="en-US">
              <a:latin typeface="Trebuchet MS" panose="020B0603020202020204"/>
            </a:rPr>
            <a:t>RDBMS</a:t>
          </a:r>
        </a:p>
      </dgm:t>
    </dgm:pt>
    <dgm:pt modelId="{3A07825F-025E-4AAF-8EEC-D8526CC41D00}" type="parTrans" cxnId="{487B952D-A0DB-420A-B7ED-0D6BF3013C9C}">
      <dgm:prSet/>
      <dgm:spPr/>
    </dgm:pt>
    <dgm:pt modelId="{7F5BC448-C9B0-4791-A5CF-6661CE5DD5C7}" type="sibTrans" cxnId="{487B952D-A0DB-420A-B7ED-0D6BF3013C9C}">
      <dgm:prSet/>
      <dgm:spPr/>
    </dgm:pt>
    <dgm:pt modelId="{02D18B84-7531-414B-A663-E9640B087616}">
      <dgm:prSet phldr="0"/>
      <dgm:spPr/>
      <dgm:t>
        <a:bodyPr/>
        <a:lstStyle/>
        <a:p>
          <a:r>
            <a:rPr lang="en-US"/>
            <a:t>PHP Support</a:t>
          </a:r>
        </a:p>
      </dgm:t>
    </dgm:pt>
    <dgm:pt modelId="{AC1B97C0-AF52-4D8F-9578-2B5206718425}" type="parTrans" cxnId="{63ED5D88-42CA-413A-B26F-4C75C8586356}">
      <dgm:prSet/>
      <dgm:spPr/>
    </dgm:pt>
    <dgm:pt modelId="{68DD7BE5-EF16-42A5-968C-5EB01E2EF163}" type="sibTrans" cxnId="{63ED5D88-42CA-413A-B26F-4C75C8586356}">
      <dgm:prSet/>
      <dgm:spPr/>
    </dgm:pt>
    <dgm:pt modelId="{3FDCD230-F172-4D0C-A34A-F56DE6827DAE}" type="pres">
      <dgm:prSet presAssocID="{09F90AE4-37DE-4AC1-B048-11BA65F4197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9AD2F5D-BF2A-4C46-84D1-96AF749B9EE9}" type="pres">
      <dgm:prSet presAssocID="{E9D28243-F671-4375-9EE6-216F49F1512D}" presName="hierRoot1" presStyleCnt="0">
        <dgm:presLayoutVars>
          <dgm:hierBranch val="init"/>
        </dgm:presLayoutVars>
      </dgm:prSet>
      <dgm:spPr/>
    </dgm:pt>
    <dgm:pt modelId="{196B68A7-46F7-4377-9857-7B815E4B562A}" type="pres">
      <dgm:prSet presAssocID="{E9D28243-F671-4375-9EE6-216F49F1512D}" presName="rootComposite1" presStyleCnt="0"/>
      <dgm:spPr/>
    </dgm:pt>
    <dgm:pt modelId="{7CC055B4-CBA4-453D-B6C9-57CC4431BE61}" type="pres">
      <dgm:prSet presAssocID="{E9D28243-F671-4375-9EE6-216F49F1512D}" presName="rootText1" presStyleLbl="node0" presStyleIdx="0" presStyleCnt="1">
        <dgm:presLayoutVars>
          <dgm:chPref val="3"/>
        </dgm:presLayoutVars>
      </dgm:prSet>
      <dgm:spPr/>
    </dgm:pt>
    <dgm:pt modelId="{F8348F29-3566-4BF1-8EE5-2C0054576392}" type="pres">
      <dgm:prSet presAssocID="{E9D28243-F671-4375-9EE6-216F49F1512D}" presName="rootConnector1" presStyleLbl="node1" presStyleIdx="0" presStyleCnt="0"/>
      <dgm:spPr/>
    </dgm:pt>
    <dgm:pt modelId="{EF3882D2-BF49-4BC3-AD84-AF493005E3A1}" type="pres">
      <dgm:prSet presAssocID="{E9D28243-F671-4375-9EE6-216F49F1512D}" presName="hierChild2" presStyleCnt="0"/>
      <dgm:spPr/>
    </dgm:pt>
    <dgm:pt modelId="{4FDD0042-B49E-4119-BEBE-3ADDD7907A71}" type="pres">
      <dgm:prSet presAssocID="{D8DA512C-28DB-45B5-819C-CF9D62BF4506}" presName="Name37" presStyleLbl="parChTrans1D2" presStyleIdx="0" presStyleCnt="1"/>
      <dgm:spPr/>
    </dgm:pt>
    <dgm:pt modelId="{C7988460-660B-4B8A-AEE9-E1031D2C2427}" type="pres">
      <dgm:prSet presAssocID="{5956059B-4508-4DA7-B7B8-E3A79BD47349}" presName="hierRoot2" presStyleCnt="0">
        <dgm:presLayoutVars>
          <dgm:hierBranch val="init"/>
        </dgm:presLayoutVars>
      </dgm:prSet>
      <dgm:spPr/>
    </dgm:pt>
    <dgm:pt modelId="{5A5BF78B-6BE9-45D4-8D92-D26235E4DE7F}" type="pres">
      <dgm:prSet presAssocID="{5956059B-4508-4DA7-B7B8-E3A79BD47349}" presName="rootComposite" presStyleCnt="0"/>
      <dgm:spPr/>
    </dgm:pt>
    <dgm:pt modelId="{1218C079-8075-4BA7-8659-088BD9C51AEF}" type="pres">
      <dgm:prSet presAssocID="{5956059B-4508-4DA7-B7B8-E3A79BD47349}" presName="rootText" presStyleLbl="node2" presStyleIdx="0" presStyleCnt="1">
        <dgm:presLayoutVars>
          <dgm:chPref val="3"/>
        </dgm:presLayoutVars>
      </dgm:prSet>
      <dgm:spPr/>
    </dgm:pt>
    <dgm:pt modelId="{EAD6ACC9-E062-4C1E-B926-96821B9F2552}" type="pres">
      <dgm:prSet presAssocID="{5956059B-4508-4DA7-B7B8-E3A79BD47349}" presName="rootConnector" presStyleLbl="node2" presStyleIdx="0" presStyleCnt="1"/>
      <dgm:spPr/>
    </dgm:pt>
    <dgm:pt modelId="{475FC877-A8F4-47FB-ABBB-ECEFDEFFADF8}" type="pres">
      <dgm:prSet presAssocID="{5956059B-4508-4DA7-B7B8-E3A79BD47349}" presName="hierChild4" presStyleCnt="0"/>
      <dgm:spPr/>
    </dgm:pt>
    <dgm:pt modelId="{DEE27B72-B1E5-4F8B-899F-0C050D413A05}" type="pres">
      <dgm:prSet presAssocID="{2495DADB-DA75-4DCA-A423-9D796A96E781}" presName="Name37" presStyleLbl="parChTrans1D3" presStyleIdx="0" presStyleCnt="3"/>
      <dgm:spPr/>
    </dgm:pt>
    <dgm:pt modelId="{45A7FE70-0114-4B99-93C6-BABE9FFF4C59}" type="pres">
      <dgm:prSet presAssocID="{EF090CEC-9229-436A-AF40-FFAB57166690}" presName="hierRoot2" presStyleCnt="0">
        <dgm:presLayoutVars>
          <dgm:hierBranch val="init"/>
        </dgm:presLayoutVars>
      </dgm:prSet>
      <dgm:spPr/>
    </dgm:pt>
    <dgm:pt modelId="{3E8E9F93-D3B1-4BAE-A0D0-CA37D1E00A7B}" type="pres">
      <dgm:prSet presAssocID="{EF090CEC-9229-436A-AF40-FFAB57166690}" presName="rootComposite" presStyleCnt="0"/>
      <dgm:spPr/>
    </dgm:pt>
    <dgm:pt modelId="{B226EFFB-08DB-47F4-B940-57187392FEF1}" type="pres">
      <dgm:prSet presAssocID="{EF090CEC-9229-436A-AF40-FFAB57166690}" presName="rootText" presStyleLbl="node3" presStyleIdx="0" presStyleCnt="3">
        <dgm:presLayoutVars>
          <dgm:chPref val="3"/>
        </dgm:presLayoutVars>
      </dgm:prSet>
      <dgm:spPr/>
    </dgm:pt>
    <dgm:pt modelId="{35D9FE31-B9A9-4DDC-BB6B-F3BB3711B4E8}" type="pres">
      <dgm:prSet presAssocID="{EF090CEC-9229-436A-AF40-FFAB57166690}" presName="rootConnector" presStyleLbl="node3" presStyleIdx="0" presStyleCnt="3"/>
      <dgm:spPr/>
    </dgm:pt>
    <dgm:pt modelId="{13E92B42-E578-4388-BD27-EFC45297FA4D}" type="pres">
      <dgm:prSet presAssocID="{EF090CEC-9229-436A-AF40-FFAB57166690}" presName="hierChild4" presStyleCnt="0"/>
      <dgm:spPr/>
    </dgm:pt>
    <dgm:pt modelId="{3A2D95A4-BBD3-4058-B622-90D82B08F563}" type="pres">
      <dgm:prSet presAssocID="{EF090CEC-9229-436A-AF40-FFAB57166690}" presName="hierChild5" presStyleCnt="0"/>
      <dgm:spPr/>
    </dgm:pt>
    <dgm:pt modelId="{78A8A34A-CC1F-40F5-BD54-1031BFD0DC4B}" type="pres">
      <dgm:prSet presAssocID="{AC1B97C0-AF52-4D8F-9578-2B5206718425}" presName="Name37" presStyleLbl="parChTrans1D3" presStyleIdx="1" presStyleCnt="3"/>
      <dgm:spPr/>
    </dgm:pt>
    <dgm:pt modelId="{1ABFA74C-0747-4B96-A2E7-F0109CFA4CFC}" type="pres">
      <dgm:prSet presAssocID="{02D18B84-7531-414B-A663-E9640B087616}" presName="hierRoot2" presStyleCnt="0">
        <dgm:presLayoutVars>
          <dgm:hierBranch val="init"/>
        </dgm:presLayoutVars>
      </dgm:prSet>
      <dgm:spPr/>
    </dgm:pt>
    <dgm:pt modelId="{B0812144-C97B-4FD8-A026-40E8094D674B}" type="pres">
      <dgm:prSet presAssocID="{02D18B84-7531-414B-A663-E9640B087616}" presName="rootComposite" presStyleCnt="0"/>
      <dgm:spPr/>
    </dgm:pt>
    <dgm:pt modelId="{925D58E5-F889-45F4-A537-BCBF756D7102}" type="pres">
      <dgm:prSet presAssocID="{02D18B84-7531-414B-A663-E9640B087616}" presName="rootText" presStyleLbl="node3" presStyleIdx="1" presStyleCnt="3">
        <dgm:presLayoutVars>
          <dgm:chPref val="3"/>
        </dgm:presLayoutVars>
      </dgm:prSet>
      <dgm:spPr/>
    </dgm:pt>
    <dgm:pt modelId="{A732E472-D80D-4475-8514-4DC40DF838BE}" type="pres">
      <dgm:prSet presAssocID="{02D18B84-7531-414B-A663-E9640B087616}" presName="rootConnector" presStyleLbl="node3" presStyleIdx="1" presStyleCnt="3"/>
      <dgm:spPr/>
    </dgm:pt>
    <dgm:pt modelId="{47998E86-C891-4827-8C36-FE92720C3CCF}" type="pres">
      <dgm:prSet presAssocID="{02D18B84-7531-414B-A663-E9640B087616}" presName="hierChild4" presStyleCnt="0"/>
      <dgm:spPr/>
    </dgm:pt>
    <dgm:pt modelId="{CED82320-3DA9-4BBC-BEAA-8443F623D6EA}" type="pres">
      <dgm:prSet presAssocID="{02D18B84-7531-414B-A663-E9640B087616}" presName="hierChild5" presStyleCnt="0"/>
      <dgm:spPr/>
    </dgm:pt>
    <dgm:pt modelId="{FBBD8430-5919-401D-9056-B1195D81C1ED}" type="pres">
      <dgm:prSet presAssocID="{D025FF25-6830-49B7-8562-89AF2C0E416E}" presName="Name37" presStyleLbl="parChTrans1D3" presStyleIdx="2" presStyleCnt="3"/>
      <dgm:spPr/>
    </dgm:pt>
    <dgm:pt modelId="{1A9A625B-66E1-4FB6-9AC3-FACAFFFB8E71}" type="pres">
      <dgm:prSet presAssocID="{C7FBC63D-0530-4F26-B912-1772AE3F558C}" presName="hierRoot2" presStyleCnt="0">
        <dgm:presLayoutVars>
          <dgm:hierBranch val="init"/>
        </dgm:presLayoutVars>
      </dgm:prSet>
      <dgm:spPr/>
    </dgm:pt>
    <dgm:pt modelId="{ABBAD9E9-4E63-493B-8DA1-BFDCF861DEE1}" type="pres">
      <dgm:prSet presAssocID="{C7FBC63D-0530-4F26-B912-1772AE3F558C}" presName="rootComposite" presStyleCnt="0"/>
      <dgm:spPr/>
    </dgm:pt>
    <dgm:pt modelId="{CABE3C2E-0E49-4BDC-A12E-40D0FFACA3D4}" type="pres">
      <dgm:prSet presAssocID="{C7FBC63D-0530-4F26-B912-1772AE3F558C}" presName="rootText" presStyleLbl="node3" presStyleIdx="2" presStyleCnt="3">
        <dgm:presLayoutVars>
          <dgm:chPref val="3"/>
        </dgm:presLayoutVars>
      </dgm:prSet>
      <dgm:spPr/>
    </dgm:pt>
    <dgm:pt modelId="{B57E12BE-5F3A-4484-B40A-A221CBF18447}" type="pres">
      <dgm:prSet presAssocID="{C7FBC63D-0530-4F26-B912-1772AE3F558C}" presName="rootConnector" presStyleLbl="node3" presStyleIdx="2" presStyleCnt="3"/>
      <dgm:spPr/>
    </dgm:pt>
    <dgm:pt modelId="{1136D6C6-18E7-491E-86FA-5C926A68DE3B}" type="pres">
      <dgm:prSet presAssocID="{C7FBC63D-0530-4F26-B912-1772AE3F558C}" presName="hierChild4" presStyleCnt="0"/>
      <dgm:spPr/>
    </dgm:pt>
    <dgm:pt modelId="{EC985079-7B11-4268-896A-591BD463A2CA}" type="pres">
      <dgm:prSet presAssocID="{3A07825F-025E-4AAF-8EEC-D8526CC41D00}" presName="Name37" presStyleLbl="parChTrans1D4" presStyleIdx="0" presStyleCnt="1"/>
      <dgm:spPr/>
    </dgm:pt>
    <dgm:pt modelId="{391B20F4-2313-40C2-AC05-5A0364E1073F}" type="pres">
      <dgm:prSet presAssocID="{9460769D-2AA1-48A9-9009-014562570144}" presName="hierRoot2" presStyleCnt="0">
        <dgm:presLayoutVars>
          <dgm:hierBranch val="init"/>
        </dgm:presLayoutVars>
      </dgm:prSet>
      <dgm:spPr/>
    </dgm:pt>
    <dgm:pt modelId="{C01C627B-37C9-4522-B9FE-3F2F92129C91}" type="pres">
      <dgm:prSet presAssocID="{9460769D-2AA1-48A9-9009-014562570144}" presName="rootComposite" presStyleCnt="0"/>
      <dgm:spPr/>
    </dgm:pt>
    <dgm:pt modelId="{E42D1B13-3DA4-46DE-88EB-8BC0B16305A0}" type="pres">
      <dgm:prSet presAssocID="{9460769D-2AA1-48A9-9009-014562570144}" presName="rootText" presStyleLbl="node4" presStyleIdx="0" presStyleCnt="1">
        <dgm:presLayoutVars>
          <dgm:chPref val="3"/>
        </dgm:presLayoutVars>
      </dgm:prSet>
      <dgm:spPr/>
    </dgm:pt>
    <dgm:pt modelId="{BFCC1EDC-F5F6-4AE8-B3E6-2B8A19BAE154}" type="pres">
      <dgm:prSet presAssocID="{9460769D-2AA1-48A9-9009-014562570144}" presName="rootConnector" presStyleLbl="node4" presStyleIdx="0" presStyleCnt="1"/>
      <dgm:spPr/>
    </dgm:pt>
    <dgm:pt modelId="{FD32BDC7-D3AF-4DA7-AB21-480663D3B079}" type="pres">
      <dgm:prSet presAssocID="{9460769D-2AA1-48A9-9009-014562570144}" presName="hierChild4" presStyleCnt="0"/>
      <dgm:spPr/>
    </dgm:pt>
    <dgm:pt modelId="{48CF8A38-6165-4FC3-B3CE-36B6C9D076EC}" type="pres">
      <dgm:prSet presAssocID="{9460769D-2AA1-48A9-9009-014562570144}" presName="hierChild5" presStyleCnt="0"/>
      <dgm:spPr/>
    </dgm:pt>
    <dgm:pt modelId="{FB5C978B-3C80-49FC-94B2-D01CEC008AD3}" type="pres">
      <dgm:prSet presAssocID="{C7FBC63D-0530-4F26-B912-1772AE3F558C}" presName="hierChild5" presStyleCnt="0"/>
      <dgm:spPr/>
    </dgm:pt>
    <dgm:pt modelId="{49DA576F-34AC-4994-98E2-DBE972BEDCF9}" type="pres">
      <dgm:prSet presAssocID="{5956059B-4508-4DA7-B7B8-E3A79BD47349}" presName="hierChild5" presStyleCnt="0"/>
      <dgm:spPr/>
    </dgm:pt>
    <dgm:pt modelId="{79B1FCAF-7B21-4D25-85D4-9D1055A176E3}" type="pres">
      <dgm:prSet presAssocID="{E9D28243-F671-4375-9EE6-216F49F1512D}" presName="hierChild3" presStyleCnt="0"/>
      <dgm:spPr/>
    </dgm:pt>
  </dgm:ptLst>
  <dgm:cxnLst>
    <dgm:cxn modelId="{11EC9006-389F-4F1B-A6B9-C89BA761E236}" type="presOf" srcId="{D8DA512C-28DB-45B5-819C-CF9D62BF4506}" destId="{4FDD0042-B49E-4119-BEBE-3ADDD7907A71}" srcOrd="0" destOrd="0" presId="urn:microsoft.com/office/officeart/2005/8/layout/orgChart1"/>
    <dgm:cxn modelId="{EB65320F-3C6C-4D3A-8289-4F9874EA10ED}" type="presOf" srcId="{9460769D-2AA1-48A9-9009-014562570144}" destId="{BFCC1EDC-F5F6-4AE8-B3E6-2B8A19BAE154}" srcOrd="1" destOrd="0" presId="urn:microsoft.com/office/officeart/2005/8/layout/orgChart1"/>
    <dgm:cxn modelId="{38476010-90C5-4CA9-B6A0-7348E7DAA51E}" type="presOf" srcId="{02D18B84-7531-414B-A663-E9640B087616}" destId="{A732E472-D80D-4475-8514-4DC40DF838BE}" srcOrd="1" destOrd="0" presId="urn:microsoft.com/office/officeart/2005/8/layout/orgChart1"/>
    <dgm:cxn modelId="{A08F6212-A040-4D2C-9E8F-ED972092F36E}" type="presOf" srcId="{02D18B84-7531-414B-A663-E9640B087616}" destId="{925D58E5-F889-45F4-A537-BCBF756D7102}" srcOrd="0" destOrd="0" presId="urn:microsoft.com/office/officeart/2005/8/layout/orgChart1"/>
    <dgm:cxn modelId="{487B952D-A0DB-420A-B7ED-0D6BF3013C9C}" srcId="{C7FBC63D-0530-4F26-B912-1772AE3F558C}" destId="{9460769D-2AA1-48A9-9009-014562570144}" srcOrd="0" destOrd="0" parTransId="{3A07825F-025E-4AAF-8EEC-D8526CC41D00}" sibTransId="{7F5BC448-C9B0-4791-A5CF-6661CE5DD5C7}"/>
    <dgm:cxn modelId="{02C90645-C61A-4C55-81EC-25726222FA57}" type="presOf" srcId="{3A07825F-025E-4AAF-8EEC-D8526CC41D00}" destId="{EC985079-7B11-4268-896A-591BD463A2CA}" srcOrd="0" destOrd="0" presId="urn:microsoft.com/office/officeart/2005/8/layout/orgChart1"/>
    <dgm:cxn modelId="{07DF6B69-2428-4B2E-BD55-9588AC7BCA77}" type="presOf" srcId="{D025FF25-6830-49B7-8562-89AF2C0E416E}" destId="{FBBD8430-5919-401D-9056-B1195D81C1ED}" srcOrd="0" destOrd="0" presId="urn:microsoft.com/office/officeart/2005/8/layout/orgChart1"/>
    <dgm:cxn modelId="{73157754-3E4D-44EC-BDAF-E7492B72E169}" type="presOf" srcId="{9460769D-2AA1-48A9-9009-014562570144}" destId="{E42D1B13-3DA4-46DE-88EB-8BC0B16305A0}" srcOrd="0" destOrd="0" presId="urn:microsoft.com/office/officeart/2005/8/layout/orgChart1"/>
    <dgm:cxn modelId="{F4D7357F-62AF-4E30-9B84-667E8518846D}" type="presOf" srcId="{5956059B-4508-4DA7-B7B8-E3A79BD47349}" destId="{EAD6ACC9-E062-4C1E-B926-96821B9F2552}" srcOrd="1" destOrd="0" presId="urn:microsoft.com/office/officeart/2005/8/layout/orgChart1"/>
    <dgm:cxn modelId="{91A2E080-828A-4FC0-A93C-64671FA0E2D4}" type="presOf" srcId="{EF090CEC-9229-436A-AF40-FFAB57166690}" destId="{B226EFFB-08DB-47F4-B940-57187392FEF1}" srcOrd="0" destOrd="0" presId="urn:microsoft.com/office/officeart/2005/8/layout/orgChart1"/>
    <dgm:cxn modelId="{0622A086-3644-4104-8DC4-9C3F957D32FE}" type="presOf" srcId="{E9D28243-F671-4375-9EE6-216F49F1512D}" destId="{F8348F29-3566-4BF1-8EE5-2C0054576392}" srcOrd="1" destOrd="0" presId="urn:microsoft.com/office/officeart/2005/8/layout/orgChart1"/>
    <dgm:cxn modelId="{63ED5D88-42CA-413A-B26F-4C75C8586356}" srcId="{5956059B-4508-4DA7-B7B8-E3A79BD47349}" destId="{02D18B84-7531-414B-A663-E9640B087616}" srcOrd="1" destOrd="0" parTransId="{AC1B97C0-AF52-4D8F-9578-2B5206718425}" sibTransId="{68DD7BE5-EF16-42A5-968C-5EB01E2EF163}"/>
    <dgm:cxn modelId="{4586BB8D-9183-4EA5-8F20-67E3142DCC95}" type="presOf" srcId="{EF090CEC-9229-436A-AF40-FFAB57166690}" destId="{35D9FE31-B9A9-4DDC-BB6B-F3BB3711B4E8}" srcOrd="1" destOrd="0" presId="urn:microsoft.com/office/officeart/2005/8/layout/orgChart1"/>
    <dgm:cxn modelId="{43B48494-80C4-4F56-8CF6-2D99983B90E0}" type="presOf" srcId="{09F90AE4-37DE-4AC1-B048-11BA65F41978}" destId="{3FDCD230-F172-4D0C-A34A-F56DE6827DAE}" srcOrd="0" destOrd="0" presId="urn:microsoft.com/office/officeart/2005/8/layout/orgChart1"/>
    <dgm:cxn modelId="{1EB06EA0-1F12-4BB5-8240-A4AAC0EB7D00}" type="presOf" srcId="{C7FBC63D-0530-4F26-B912-1772AE3F558C}" destId="{CABE3C2E-0E49-4BDC-A12E-40D0FFACA3D4}" srcOrd="0" destOrd="0" presId="urn:microsoft.com/office/officeart/2005/8/layout/orgChart1"/>
    <dgm:cxn modelId="{252B91B5-2184-4C06-A4C5-214E21265DFD}" type="presOf" srcId="{C7FBC63D-0530-4F26-B912-1772AE3F558C}" destId="{B57E12BE-5F3A-4484-B40A-A221CBF18447}" srcOrd="1" destOrd="0" presId="urn:microsoft.com/office/officeart/2005/8/layout/orgChart1"/>
    <dgm:cxn modelId="{1D1E86BE-BC30-4AFA-B381-F32AEE975430}" srcId="{E9D28243-F671-4375-9EE6-216F49F1512D}" destId="{5956059B-4508-4DA7-B7B8-E3A79BD47349}" srcOrd="0" destOrd="0" parTransId="{D8DA512C-28DB-45B5-819C-CF9D62BF4506}" sibTransId="{F9BE2879-49B7-468A-BF22-33261F24250D}"/>
    <dgm:cxn modelId="{B5CAD7C8-DA4A-44DF-AE1B-2D75CEE0A0C8}" srcId="{5956059B-4508-4DA7-B7B8-E3A79BD47349}" destId="{EF090CEC-9229-436A-AF40-FFAB57166690}" srcOrd="0" destOrd="0" parTransId="{2495DADB-DA75-4DCA-A423-9D796A96E781}" sibTransId="{31F9706A-B86B-4527-9EF0-D17226EDEC38}"/>
    <dgm:cxn modelId="{F34AFED5-C041-41C9-BB59-0FC98C0310BF}" type="presOf" srcId="{5956059B-4508-4DA7-B7B8-E3A79BD47349}" destId="{1218C079-8075-4BA7-8659-088BD9C51AEF}" srcOrd="0" destOrd="0" presId="urn:microsoft.com/office/officeart/2005/8/layout/orgChart1"/>
    <dgm:cxn modelId="{8D3B21DC-46B4-4CB0-AE46-3F419761408A}" type="presOf" srcId="{E9D28243-F671-4375-9EE6-216F49F1512D}" destId="{7CC055B4-CBA4-453D-B6C9-57CC4431BE61}" srcOrd="0" destOrd="0" presId="urn:microsoft.com/office/officeart/2005/8/layout/orgChart1"/>
    <dgm:cxn modelId="{1F7DFAEC-3951-4E09-9BC1-84F0D9F0AC80}" type="presOf" srcId="{AC1B97C0-AF52-4D8F-9578-2B5206718425}" destId="{78A8A34A-CC1F-40F5-BD54-1031BFD0DC4B}" srcOrd="0" destOrd="0" presId="urn:microsoft.com/office/officeart/2005/8/layout/orgChart1"/>
    <dgm:cxn modelId="{14E32DEF-5CB6-4062-899F-F715A4E33C3A}" type="presOf" srcId="{2495DADB-DA75-4DCA-A423-9D796A96E781}" destId="{DEE27B72-B1E5-4F8B-899F-0C050D413A05}" srcOrd="0" destOrd="0" presId="urn:microsoft.com/office/officeart/2005/8/layout/orgChart1"/>
    <dgm:cxn modelId="{A3B415F3-99BE-4B60-8914-83E33DE7161F}" srcId="{5956059B-4508-4DA7-B7B8-E3A79BD47349}" destId="{C7FBC63D-0530-4F26-B912-1772AE3F558C}" srcOrd="2" destOrd="0" parTransId="{D025FF25-6830-49B7-8562-89AF2C0E416E}" sibTransId="{6568D67F-71C6-41F4-9610-AB1BF35EC2D6}"/>
    <dgm:cxn modelId="{F9C884FB-A8DB-4973-9072-93F2175EF9CE}" srcId="{09F90AE4-37DE-4AC1-B048-11BA65F41978}" destId="{E9D28243-F671-4375-9EE6-216F49F1512D}" srcOrd="0" destOrd="0" parTransId="{4CEFDDF8-1262-43BE-AC4A-7EF195E192CF}" sibTransId="{D8CD3552-289D-4FAD-B78D-54548C6352B3}"/>
    <dgm:cxn modelId="{95A0AB91-C64A-4486-A5A0-AB45417D0857}" type="presParOf" srcId="{3FDCD230-F172-4D0C-A34A-F56DE6827DAE}" destId="{89AD2F5D-BF2A-4C46-84D1-96AF749B9EE9}" srcOrd="0" destOrd="0" presId="urn:microsoft.com/office/officeart/2005/8/layout/orgChart1"/>
    <dgm:cxn modelId="{33E25AA6-0204-437D-A224-AD076281F6D8}" type="presParOf" srcId="{89AD2F5D-BF2A-4C46-84D1-96AF749B9EE9}" destId="{196B68A7-46F7-4377-9857-7B815E4B562A}" srcOrd="0" destOrd="0" presId="urn:microsoft.com/office/officeart/2005/8/layout/orgChart1"/>
    <dgm:cxn modelId="{06A5BBF8-CA79-47F5-AFC6-0681C9461EFC}" type="presParOf" srcId="{196B68A7-46F7-4377-9857-7B815E4B562A}" destId="{7CC055B4-CBA4-453D-B6C9-57CC4431BE61}" srcOrd="0" destOrd="0" presId="urn:microsoft.com/office/officeart/2005/8/layout/orgChart1"/>
    <dgm:cxn modelId="{B69D1331-B206-4EA5-857F-5C76288D5FFE}" type="presParOf" srcId="{196B68A7-46F7-4377-9857-7B815E4B562A}" destId="{F8348F29-3566-4BF1-8EE5-2C0054576392}" srcOrd="1" destOrd="0" presId="urn:microsoft.com/office/officeart/2005/8/layout/orgChart1"/>
    <dgm:cxn modelId="{1C1D1F31-32FE-4B45-B10E-57F7E08BD11C}" type="presParOf" srcId="{89AD2F5D-BF2A-4C46-84D1-96AF749B9EE9}" destId="{EF3882D2-BF49-4BC3-AD84-AF493005E3A1}" srcOrd="1" destOrd="0" presId="urn:microsoft.com/office/officeart/2005/8/layout/orgChart1"/>
    <dgm:cxn modelId="{6C20D2A4-C58F-4CB7-AC90-2D5F6C1B7E3E}" type="presParOf" srcId="{EF3882D2-BF49-4BC3-AD84-AF493005E3A1}" destId="{4FDD0042-B49E-4119-BEBE-3ADDD7907A71}" srcOrd="0" destOrd="0" presId="urn:microsoft.com/office/officeart/2005/8/layout/orgChart1"/>
    <dgm:cxn modelId="{77C17139-EC0E-4D84-9B61-62C09B58CC3B}" type="presParOf" srcId="{EF3882D2-BF49-4BC3-AD84-AF493005E3A1}" destId="{C7988460-660B-4B8A-AEE9-E1031D2C2427}" srcOrd="1" destOrd="0" presId="urn:microsoft.com/office/officeart/2005/8/layout/orgChart1"/>
    <dgm:cxn modelId="{8B16DAAC-ECDB-4DCE-ABFC-B49BF099C30C}" type="presParOf" srcId="{C7988460-660B-4B8A-AEE9-E1031D2C2427}" destId="{5A5BF78B-6BE9-45D4-8D92-D26235E4DE7F}" srcOrd="0" destOrd="0" presId="urn:microsoft.com/office/officeart/2005/8/layout/orgChart1"/>
    <dgm:cxn modelId="{022E4286-428B-4271-9F1A-E7D84E5B96B5}" type="presParOf" srcId="{5A5BF78B-6BE9-45D4-8D92-D26235E4DE7F}" destId="{1218C079-8075-4BA7-8659-088BD9C51AEF}" srcOrd="0" destOrd="0" presId="urn:microsoft.com/office/officeart/2005/8/layout/orgChart1"/>
    <dgm:cxn modelId="{C6E0788E-3A80-4D0D-ABBB-BE97ED843306}" type="presParOf" srcId="{5A5BF78B-6BE9-45D4-8D92-D26235E4DE7F}" destId="{EAD6ACC9-E062-4C1E-B926-96821B9F2552}" srcOrd="1" destOrd="0" presId="urn:microsoft.com/office/officeart/2005/8/layout/orgChart1"/>
    <dgm:cxn modelId="{77A3DA23-A0D3-47E1-BE97-C1A0A627E470}" type="presParOf" srcId="{C7988460-660B-4B8A-AEE9-E1031D2C2427}" destId="{475FC877-A8F4-47FB-ABBB-ECEFDEFFADF8}" srcOrd="1" destOrd="0" presId="urn:microsoft.com/office/officeart/2005/8/layout/orgChart1"/>
    <dgm:cxn modelId="{719613AF-08B4-43A0-A079-D0AB8A5AA0FF}" type="presParOf" srcId="{475FC877-A8F4-47FB-ABBB-ECEFDEFFADF8}" destId="{DEE27B72-B1E5-4F8B-899F-0C050D413A05}" srcOrd="0" destOrd="0" presId="urn:microsoft.com/office/officeart/2005/8/layout/orgChart1"/>
    <dgm:cxn modelId="{70DB6639-F79B-4654-9754-612C66505184}" type="presParOf" srcId="{475FC877-A8F4-47FB-ABBB-ECEFDEFFADF8}" destId="{45A7FE70-0114-4B99-93C6-BABE9FFF4C59}" srcOrd="1" destOrd="0" presId="urn:microsoft.com/office/officeart/2005/8/layout/orgChart1"/>
    <dgm:cxn modelId="{9809A22D-27C1-4AA3-944A-3F523A3CE97F}" type="presParOf" srcId="{45A7FE70-0114-4B99-93C6-BABE9FFF4C59}" destId="{3E8E9F93-D3B1-4BAE-A0D0-CA37D1E00A7B}" srcOrd="0" destOrd="0" presId="urn:microsoft.com/office/officeart/2005/8/layout/orgChart1"/>
    <dgm:cxn modelId="{3801DC14-19D2-4C50-BB96-188D4E646A89}" type="presParOf" srcId="{3E8E9F93-D3B1-4BAE-A0D0-CA37D1E00A7B}" destId="{B226EFFB-08DB-47F4-B940-57187392FEF1}" srcOrd="0" destOrd="0" presId="urn:microsoft.com/office/officeart/2005/8/layout/orgChart1"/>
    <dgm:cxn modelId="{4599AD7B-FC00-405C-9824-E741484CA0CB}" type="presParOf" srcId="{3E8E9F93-D3B1-4BAE-A0D0-CA37D1E00A7B}" destId="{35D9FE31-B9A9-4DDC-BB6B-F3BB3711B4E8}" srcOrd="1" destOrd="0" presId="urn:microsoft.com/office/officeart/2005/8/layout/orgChart1"/>
    <dgm:cxn modelId="{FCDCB37C-ECDE-40D6-8B0A-87D60332A3E0}" type="presParOf" srcId="{45A7FE70-0114-4B99-93C6-BABE9FFF4C59}" destId="{13E92B42-E578-4388-BD27-EFC45297FA4D}" srcOrd="1" destOrd="0" presId="urn:microsoft.com/office/officeart/2005/8/layout/orgChart1"/>
    <dgm:cxn modelId="{BBF61410-9E05-4042-A63D-9F8582616E77}" type="presParOf" srcId="{45A7FE70-0114-4B99-93C6-BABE9FFF4C59}" destId="{3A2D95A4-BBD3-4058-B622-90D82B08F563}" srcOrd="2" destOrd="0" presId="urn:microsoft.com/office/officeart/2005/8/layout/orgChart1"/>
    <dgm:cxn modelId="{8BDC66F5-0B2F-4CB2-A75B-74D2939454A1}" type="presParOf" srcId="{475FC877-A8F4-47FB-ABBB-ECEFDEFFADF8}" destId="{78A8A34A-CC1F-40F5-BD54-1031BFD0DC4B}" srcOrd="2" destOrd="0" presId="urn:microsoft.com/office/officeart/2005/8/layout/orgChart1"/>
    <dgm:cxn modelId="{FF863883-EBBA-4A85-8338-96328989A38C}" type="presParOf" srcId="{475FC877-A8F4-47FB-ABBB-ECEFDEFFADF8}" destId="{1ABFA74C-0747-4B96-A2E7-F0109CFA4CFC}" srcOrd="3" destOrd="0" presId="urn:microsoft.com/office/officeart/2005/8/layout/orgChart1"/>
    <dgm:cxn modelId="{5918C720-0E41-475A-9DE0-80AA22B6D453}" type="presParOf" srcId="{1ABFA74C-0747-4B96-A2E7-F0109CFA4CFC}" destId="{B0812144-C97B-4FD8-A026-40E8094D674B}" srcOrd="0" destOrd="0" presId="urn:microsoft.com/office/officeart/2005/8/layout/orgChart1"/>
    <dgm:cxn modelId="{A8631442-DEAC-4281-B5B9-A14DA73360F9}" type="presParOf" srcId="{B0812144-C97B-4FD8-A026-40E8094D674B}" destId="{925D58E5-F889-45F4-A537-BCBF756D7102}" srcOrd="0" destOrd="0" presId="urn:microsoft.com/office/officeart/2005/8/layout/orgChart1"/>
    <dgm:cxn modelId="{82690B07-B1FF-4A4E-A8ED-FD4A851C9D10}" type="presParOf" srcId="{B0812144-C97B-4FD8-A026-40E8094D674B}" destId="{A732E472-D80D-4475-8514-4DC40DF838BE}" srcOrd="1" destOrd="0" presId="urn:microsoft.com/office/officeart/2005/8/layout/orgChart1"/>
    <dgm:cxn modelId="{D2B774F2-2885-416B-AC8C-3A08FA900E14}" type="presParOf" srcId="{1ABFA74C-0747-4B96-A2E7-F0109CFA4CFC}" destId="{47998E86-C891-4827-8C36-FE92720C3CCF}" srcOrd="1" destOrd="0" presId="urn:microsoft.com/office/officeart/2005/8/layout/orgChart1"/>
    <dgm:cxn modelId="{FA72C479-0156-46EC-AE32-7946CBDFCE83}" type="presParOf" srcId="{1ABFA74C-0747-4B96-A2E7-F0109CFA4CFC}" destId="{CED82320-3DA9-4BBC-BEAA-8443F623D6EA}" srcOrd="2" destOrd="0" presId="urn:microsoft.com/office/officeart/2005/8/layout/orgChart1"/>
    <dgm:cxn modelId="{F6E6E1B7-67B5-4A91-9978-BB6F39E7E7AB}" type="presParOf" srcId="{475FC877-A8F4-47FB-ABBB-ECEFDEFFADF8}" destId="{FBBD8430-5919-401D-9056-B1195D81C1ED}" srcOrd="4" destOrd="0" presId="urn:microsoft.com/office/officeart/2005/8/layout/orgChart1"/>
    <dgm:cxn modelId="{A4E7BFE6-7030-49B9-AF69-A9613B9DA84E}" type="presParOf" srcId="{475FC877-A8F4-47FB-ABBB-ECEFDEFFADF8}" destId="{1A9A625B-66E1-4FB6-9AC3-FACAFFFB8E71}" srcOrd="5" destOrd="0" presId="urn:microsoft.com/office/officeart/2005/8/layout/orgChart1"/>
    <dgm:cxn modelId="{9AFD0B38-B7C4-437D-9C84-B8B590626661}" type="presParOf" srcId="{1A9A625B-66E1-4FB6-9AC3-FACAFFFB8E71}" destId="{ABBAD9E9-4E63-493B-8DA1-BFDCF861DEE1}" srcOrd="0" destOrd="0" presId="urn:microsoft.com/office/officeart/2005/8/layout/orgChart1"/>
    <dgm:cxn modelId="{9FE434FA-05E1-473A-90C6-42D1D7BB495C}" type="presParOf" srcId="{ABBAD9E9-4E63-493B-8DA1-BFDCF861DEE1}" destId="{CABE3C2E-0E49-4BDC-A12E-40D0FFACA3D4}" srcOrd="0" destOrd="0" presId="urn:microsoft.com/office/officeart/2005/8/layout/orgChart1"/>
    <dgm:cxn modelId="{21171A86-A723-4801-9582-CB6B4C7B20F0}" type="presParOf" srcId="{ABBAD9E9-4E63-493B-8DA1-BFDCF861DEE1}" destId="{B57E12BE-5F3A-4484-B40A-A221CBF18447}" srcOrd="1" destOrd="0" presId="urn:microsoft.com/office/officeart/2005/8/layout/orgChart1"/>
    <dgm:cxn modelId="{C86E19A5-7BF4-4FE7-BC64-B81E2CCF605E}" type="presParOf" srcId="{1A9A625B-66E1-4FB6-9AC3-FACAFFFB8E71}" destId="{1136D6C6-18E7-491E-86FA-5C926A68DE3B}" srcOrd="1" destOrd="0" presId="urn:microsoft.com/office/officeart/2005/8/layout/orgChart1"/>
    <dgm:cxn modelId="{E1432A00-53CF-4B2A-A2F5-35BDD8FE2AF7}" type="presParOf" srcId="{1136D6C6-18E7-491E-86FA-5C926A68DE3B}" destId="{EC985079-7B11-4268-896A-591BD463A2CA}" srcOrd="0" destOrd="0" presId="urn:microsoft.com/office/officeart/2005/8/layout/orgChart1"/>
    <dgm:cxn modelId="{3A7A79F6-8888-4B92-8FF3-C092BF0E636A}" type="presParOf" srcId="{1136D6C6-18E7-491E-86FA-5C926A68DE3B}" destId="{391B20F4-2313-40C2-AC05-5A0364E1073F}" srcOrd="1" destOrd="0" presId="urn:microsoft.com/office/officeart/2005/8/layout/orgChart1"/>
    <dgm:cxn modelId="{81A85C20-7A7F-4E8B-9CBF-1E1B59D871EB}" type="presParOf" srcId="{391B20F4-2313-40C2-AC05-5A0364E1073F}" destId="{C01C627B-37C9-4522-B9FE-3F2F92129C91}" srcOrd="0" destOrd="0" presId="urn:microsoft.com/office/officeart/2005/8/layout/orgChart1"/>
    <dgm:cxn modelId="{0AEAD810-9FB8-4762-972F-356F726ACA3E}" type="presParOf" srcId="{C01C627B-37C9-4522-B9FE-3F2F92129C91}" destId="{E42D1B13-3DA4-46DE-88EB-8BC0B16305A0}" srcOrd="0" destOrd="0" presId="urn:microsoft.com/office/officeart/2005/8/layout/orgChart1"/>
    <dgm:cxn modelId="{CEC054AA-3172-49B8-ADF1-EE184F2E450F}" type="presParOf" srcId="{C01C627B-37C9-4522-B9FE-3F2F92129C91}" destId="{BFCC1EDC-F5F6-4AE8-B3E6-2B8A19BAE154}" srcOrd="1" destOrd="0" presId="urn:microsoft.com/office/officeart/2005/8/layout/orgChart1"/>
    <dgm:cxn modelId="{B134728D-6CFA-4298-8E87-019C73AAF664}" type="presParOf" srcId="{391B20F4-2313-40C2-AC05-5A0364E1073F}" destId="{FD32BDC7-D3AF-4DA7-AB21-480663D3B079}" srcOrd="1" destOrd="0" presId="urn:microsoft.com/office/officeart/2005/8/layout/orgChart1"/>
    <dgm:cxn modelId="{B0813CCE-6395-41A5-A82A-763B3DD2BB99}" type="presParOf" srcId="{391B20F4-2313-40C2-AC05-5A0364E1073F}" destId="{48CF8A38-6165-4FC3-B3CE-36B6C9D076EC}" srcOrd="2" destOrd="0" presId="urn:microsoft.com/office/officeart/2005/8/layout/orgChart1"/>
    <dgm:cxn modelId="{EE930B04-E588-4DFA-A644-CD0BF0E3668B}" type="presParOf" srcId="{1A9A625B-66E1-4FB6-9AC3-FACAFFFB8E71}" destId="{FB5C978B-3C80-49FC-94B2-D01CEC008AD3}" srcOrd="2" destOrd="0" presId="urn:microsoft.com/office/officeart/2005/8/layout/orgChart1"/>
    <dgm:cxn modelId="{C02B0B0F-AFC8-41EB-A3F3-2832A6A434D8}" type="presParOf" srcId="{C7988460-660B-4B8A-AEE9-E1031D2C2427}" destId="{49DA576F-34AC-4994-98E2-DBE972BEDCF9}" srcOrd="2" destOrd="0" presId="urn:microsoft.com/office/officeart/2005/8/layout/orgChart1"/>
    <dgm:cxn modelId="{A0738B45-B276-4713-BB85-BF0BDB465628}" type="presParOf" srcId="{89AD2F5D-BF2A-4C46-84D1-96AF749B9EE9}" destId="{79B1FCAF-7B21-4D25-85D4-9D1055A176E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A83A92-A527-4EB6-B5FA-E0FE1E61CDC3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3D366E-1B4B-43B4-8653-703E35B580EB}">
      <dgm:prSet phldrT="[Text]" phldr="0"/>
      <dgm:spPr/>
      <dgm:t>
        <a:bodyPr/>
        <a:lstStyle/>
        <a:p>
          <a:r>
            <a:rPr lang="en-US" b="0" i="0" u="none" strike="noStrike" cap="none" baseline="0" noProof="0">
              <a:solidFill>
                <a:schemeClr val="bg1"/>
              </a:solidFill>
              <a:latin typeface="Trebuchet MS"/>
            </a:rPr>
            <a:t>ROOT</a:t>
          </a:r>
        </a:p>
      </dgm:t>
    </dgm:pt>
    <dgm:pt modelId="{8FA96FAE-9940-4183-89D8-BB03215CA356}" type="parTrans" cxnId="{E2B1E940-D287-4391-AC84-DA6DB6D71AA3}">
      <dgm:prSet/>
      <dgm:spPr/>
      <dgm:t>
        <a:bodyPr/>
        <a:lstStyle/>
        <a:p>
          <a:endParaRPr lang="en-US"/>
        </a:p>
      </dgm:t>
    </dgm:pt>
    <dgm:pt modelId="{8A7ABFAA-A471-4331-B8C4-C943D6477C93}" type="sibTrans" cxnId="{E2B1E940-D287-4391-AC84-DA6DB6D71AA3}">
      <dgm:prSet/>
      <dgm:spPr/>
      <dgm:t>
        <a:bodyPr/>
        <a:lstStyle/>
        <a:p>
          <a:endParaRPr lang="en-US"/>
        </a:p>
      </dgm:t>
    </dgm:pt>
    <dgm:pt modelId="{E378F96A-E99C-4F07-96E7-F91B62CC0FEC}">
      <dgm:prSet phldrT="[Text]" phldr="0"/>
      <dgm:spPr/>
      <dgm:t>
        <a:bodyPr/>
        <a:lstStyle/>
        <a:p>
          <a:r>
            <a:rPr lang="en-US">
              <a:latin typeface="Trebuchet MS" panose="020B0603020202020204"/>
            </a:rPr>
            <a:t>WEBTEAM</a:t>
          </a:r>
          <a:endParaRPr lang="en-US"/>
        </a:p>
      </dgm:t>
    </dgm:pt>
    <dgm:pt modelId="{BC950F10-3141-4474-B76D-B651FFF5E7B7}" type="parTrans" cxnId="{0ED574B8-3930-491A-90AF-CB8F6AE09374}">
      <dgm:prSet/>
      <dgm:spPr/>
      <dgm:t>
        <a:bodyPr/>
        <a:lstStyle/>
        <a:p>
          <a:endParaRPr lang="en-US"/>
        </a:p>
      </dgm:t>
    </dgm:pt>
    <dgm:pt modelId="{60CD02A4-5625-4AD1-9EF5-B2A53CCC3E08}" type="sibTrans" cxnId="{0ED574B8-3930-491A-90AF-CB8F6AE09374}">
      <dgm:prSet/>
      <dgm:spPr/>
      <dgm:t>
        <a:bodyPr/>
        <a:lstStyle/>
        <a:p>
          <a:endParaRPr lang="en-US"/>
        </a:p>
      </dgm:t>
    </dgm:pt>
    <dgm:pt modelId="{59F2112D-7935-4645-B1B1-E19D8C98F560}">
      <dgm:prSet phldrT="[Text]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Trebuchet MS" panose="020B0603020202020204"/>
            </a:rPr>
            <a:t>Created for website</a:t>
          </a:r>
          <a:r>
            <a:rPr lang="en-US">
              <a:solidFill>
                <a:schemeClr val="accent5"/>
              </a:solidFill>
            </a:rPr>
            <a:t> files and </a:t>
          </a:r>
          <a:r>
            <a:rPr lang="en-US">
              <a:solidFill>
                <a:schemeClr val="accent5"/>
              </a:solidFill>
              <a:latin typeface="Trebuchet MS" panose="020B0603020202020204"/>
            </a:rPr>
            <a:t>deployment. </a:t>
          </a:r>
          <a:endParaRPr lang="en-US">
            <a:solidFill>
              <a:schemeClr val="accent5"/>
            </a:solidFill>
          </a:endParaRPr>
        </a:p>
      </dgm:t>
    </dgm:pt>
    <dgm:pt modelId="{15311BFC-95AE-44CE-B3D6-E674B83B7FA3}" type="parTrans" cxnId="{42A16504-2644-4C00-B179-D257838E941F}">
      <dgm:prSet/>
      <dgm:spPr/>
      <dgm:t>
        <a:bodyPr/>
        <a:lstStyle/>
        <a:p>
          <a:endParaRPr lang="en-US"/>
        </a:p>
      </dgm:t>
    </dgm:pt>
    <dgm:pt modelId="{859AF229-7F39-4F4A-97EB-2F68F942755F}" type="sibTrans" cxnId="{42A16504-2644-4C00-B179-D257838E941F}">
      <dgm:prSet/>
      <dgm:spPr/>
      <dgm:t>
        <a:bodyPr/>
        <a:lstStyle/>
        <a:p>
          <a:endParaRPr lang="en-US"/>
        </a:p>
      </dgm:t>
    </dgm:pt>
    <dgm:pt modelId="{9F28D920-7155-455F-B720-3DEDD7280AE6}">
      <dgm:prSet phldrT="[Text]"/>
      <dgm:spPr/>
      <dgm:t>
        <a:bodyPr/>
        <a:lstStyle/>
        <a:p>
          <a:r>
            <a:rPr lang="en-US">
              <a:latin typeface="Trebuchet MS" panose="020B0603020202020204"/>
            </a:rPr>
            <a:t>MAILTO</a:t>
          </a:r>
          <a:endParaRPr lang="en-US"/>
        </a:p>
      </dgm:t>
    </dgm:pt>
    <dgm:pt modelId="{DCFD6A62-40BC-4414-B018-EF0D761E27C2}" type="parTrans" cxnId="{14ABDCC3-1583-4F1E-B588-54984CB39F5F}">
      <dgm:prSet/>
      <dgm:spPr/>
      <dgm:t>
        <a:bodyPr/>
        <a:lstStyle/>
        <a:p>
          <a:endParaRPr lang="en-US"/>
        </a:p>
      </dgm:t>
    </dgm:pt>
    <dgm:pt modelId="{DF43A0A6-A289-486B-9075-AD92A7555FBC}" type="sibTrans" cxnId="{14ABDCC3-1583-4F1E-B588-54984CB39F5F}">
      <dgm:prSet/>
      <dgm:spPr/>
      <dgm:t>
        <a:bodyPr/>
        <a:lstStyle/>
        <a:p>
          <a:endParaRPr lang="en-US"/>
        </a:p>
      </dgm:t>
    </dgm:pt>
    <dgm:pt modelId="{B60726D4-AC23-49F0-B66A-B678E17F7030}">
      <dgm:prSet phldr="0"/>
      <dgm:spPr/>
      <dgm:t>
        <a:bodyPr/>
        <a:lstStyle/>
        <a:p>
          <a:pPr rtl="0"/>
          <a:r>
            <a:rPr lang="en-US">
              <a:solidFill>
                <a:srgbClr val="002060"/>
              </a:solidFill>
              <a:latin typeface="Trebuchet MS" panose="020B0603020202020204"/>
            </a:rPr>
            <a:t>Scripts</a:t>
          </a:r>
          <a:r>
            <a:rPr lang="en-US">
              <a:solidFill>
                <a:srgbClr val="002060"/>
              </a:solidFill>
            </a:rPr>
            <a:t> that manage the website's code should not run as root.</a:t>
          </a:r>
        </a:p>
      </dgm:t>
    </dgm:pt>
    <dgm:pt modelId="{B8D06A81-6AB4-4FF4-9BA1-941F41B1A8B0}" type="parTrans" cxnId="{6DD9C5E8-F846-4D05-BDE7-7AF157615488}">
      <dgm:prSet/>
      <dgm:spPr/>
    </dgm:pt>
    <dgm:pt modelId="{9AC10C30-9761-41CC-B969-4D85B5E09E8E}" type="sibTrans" cxnId="{6DD9C5E8-F846-4D05-BDE7-7AF157615488}">
      <dgm:prSet/>
      <dgm:spPr/>
    </dgm:pt>
    <dgm:pt modelId="{A927DABA-D419-45E4-9E27-3FEF1646CBDB}">
      <dgm:prSet phldr="0"/>
      <dgm:spPr/>
      <dgm:t>
        <a:bodyPr/>
        <a:lstStyle/>
        <a:p>
          <a:pPr rtl="0"/>
          <a:r>
            <a:rPr lang="en-US">
              <a:solidFill>
                <a:schemeClr val="tx1">
                  <a:lumMod val="95000"/>
                  <a:lumOff val="5000"/>
                </a:schemeClr>
              </a:solidFill>
            </a:rPr>
            <a:t>Webhook only works on GITLAB server, will create a </a:t>
          </a:r>
          <a:r>
            <a:rPr lang="en-US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/>
            </a:rPr>
            <a:t>temp file.</a:t>
          </a:r>
          <a:endParaRPr lang="en-US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4B3339A-3EAF-4D85-A9DD-AC68FFCA1249}" type="parTrans" cxnId="{352F5C39-BE55-43A4-934E-34E8EABBC948}">
      <dgm:prSet/>
      <dgm:spPr/>
    </dgm:pt>
    <dgm:pt modelId="{D7DBC5F0-6ACE-4E33-A136-268406FAEFF2}" type="sibTrans" cxnId="{352F5C39-BE55-43A4-934E-34E8EABBC948}">
      <dgm:prSet/>
      <dgm:spPr/>
    </dgm:pt>
    <dgm:pt modelId="{70ED6745-B332-4B3F-A9B4-7265B9D0483A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Trebuchet MS" panose="020B0603020202020204"/>
            </a:rPr>
            <a:t>Created after adding </a:t>
          </a:r>
          <a:r>
            <a:rPr lang="en-US" err="1">
              <a:solidFill>
                <a:schemeClr val="accent5"/>
              </a:solidFill>
              <a:latin typeface="Trebuchet MS" panose="020B0603020202020204"/>
            </a:rPr>
            <a:t>cron</a:t>
          </a:r>
          <a:r>
            <a:rPr lang="en-US">
              <a:solidFill>
                <a:schemeClr val="accent5"/>
              </a:solidFill>
              <a:latin typeface="Trebuchet MS" panose="020B0603020202020204"/>
            </a:rPr>
            <a:t> entry to run script once per minute. Also,</a:t>
          </a:r>
          <a:r>
            <a:rPr lang="en-US">
              <a:solidFill>
                <a:schemeClr val="accent5"/>
              </a:solidFill>
            </a:rPr>
            <a:t> set to </a:t>
          </a:r>
          <a:r>
            <a:rPr lang="en-US">
              <a:solidFill>
                <a:schemeClr val="accent5"/>
              </a:solidFill>
              <a:latin typeface="Trebuchet MS" panose="020B0603020202020204"/>
            </a:rPr>
            <a:t>deliver</a:t>
          </a:r>
          <a:r>
            <a:rPr lang="en-US" b="0">
              <a:solidFill>
                <a:schemeClr val="accent5"/>
              </a:solidFill>
              <a:latin typeface="Trebuchet MS" panose="020B0603020202020204"/>
            </a:rPr>
            <a:t> mails from the repository to a log file. </a:t>
          </a:r>
          <a:endParaRPr lang="en-US" b="1">
            <a:solidFill>
              <a:schemeClr val="accent5"/>
            </a:solidFill>
            <a:latin typeface="Trebuchet MS" panose="020B0603020202020204"/>
          </a:endParaRPr>
        </a:p>
      </dgm:t>
    </dgm:pt>
    <dgm:pt modelId="{6008174C-52DD-4A42-BBB1-E2410E96A1E4}" type="parTrans" cxnId="{B956B084-7DA1-44DD-B3CC-AE100AD52B8C}">
      <dgm:prSet/>
      <dgm:spPr/>
    </dgm:pt>
    <dgm:pt modelId="{29A7B7E3-88EF-4AE5-9737-8C529F9F9D66}" type="sibTrans" cxnId="{B956B084-7DA1-44DD-B3CC-AE100AD52B8C}">
      <dgm:prSet/>
      <dgm:spPr/>
    </dgm:pt>
    <dgm:pt modelId="{CB528DD2-CE3D-4C15-A09B-F02EA1F3DD68}">
      <dgm:prSet phldr="0"/>
      <dgm:spPr/>
      <dgm:t>
        <a:bodyPr/>
        <a:lstStyle/>
        <a:p>
          <a:pPr rtl="0"/>
          <a:r>
            <a:rPr lang="en-US" b="1" err="1">
              <a:solidFill>
                <a:srgbClr val="7030A0"/>
              </a:solidFill>
              <a:latin typeface="Trebuchet MS" panose="020B0603020202020204"/>
            </a:rPr>
            <a:t>Webhook</a:t>
          </a:r>
          <a:r>
            <a:rPr lang="en-US" b="1" err="1">
              <a:solidFill>
                <a:srgbClr val="7030A0"/>
              </a:solidFill>
            </a:rPr>
            <a:t>_cron.php</a:t>
          </a:r>
          <a:r>
            <a:rPr lang="en-US" b="1">
              <a:solidFill>
                <a:srgbClr val="7030A0"/>
              </a:solidFill>
              <a:latin typeface="Trebuchet MS" panose="020B0603020202020204"/>
            </a:rPr>
            <a:t> will allow to process webhook.</a:t>
          </a:r>
          <a:endParaRPr lang="en-US">
            <a:solidFill>
              <a:srgbClr val="7030A0"/>
            </a:solidFill>
            <a:latin typeface="Trebuchet MS" panose="020B0603020202020204"/>
          </a:endParaRPr>
        </a:p>
      </dgm:t>
    </dgm:pt>
    <dgm:pt modelId="{8CB45718-1497-4101-8BED-49CA56F58616}" type="parTrans" cxnId="{4C4B3F7E-D590-42EB-9212-3F618B6CEBE9}">
      <dgm:prSet/>
      <dgm:spPr/>
    </dgm:pt>
    <dgm:pt modelId="{1F999DDD-8B02-4696-ACB5-FCEA33EECF1C}" type="sibTrans" cxnId="{4C4B3F7E-D590-42EB-9212-3F618B6CEBE9}">
      <dgm:prSet/>
      <dgm:spPr/>
    </dgm:pt>
    <dgm:pt modelId="{CF7985AF-438B-4FFF-931C-5646E932A19E}">
      <dgm:prSet phldr="0"/>
      <dgm:spPr/>
      <dgm:t>
        <a:bodyPr/>
        <a:lstStyle/>
        <a:p>
          <a:pPr rtl="0"/>
          <a:r>
            <a:rPr lang="en-US" b="0" i="0" u="none" strike="noStrike" cap="none" baseline="0" noProof="0">
              <a:latin typeface="Trebuchet MS"/>
            </a:rPr>
            <a:t>Virtual Host</a:t>
          </a:r>
        </a:p>
      </dgm:t>
    </dgm:pt>
    <dgm:pt modelId="{41E49357-D033-40FD-8644-6D047AD8858E}" type="parTrans" cxnId="{80F93654-5ADE-404D-8ABA-0F58FED5AB11}">
      <dgm:prSet/>
      <dgm:spPr/>
    </dgm:pt>
    <dgm:pt modelId="{D45E9ED2-A9C1-475E-8657-1D7871640AE8}" type="sibTrans" cxnId="{80F93654-5ADE-404D-8ABA-0F58FED5AB11}">
      <dgm:prSet/>
      <dgm:spPr/>
    </dgm:pt>
    <dgm:pt modelId="{3E0612A6-71BF-444C-9EDD-6CB666E33298}">
      <dgm:prSet phldr="0"/>
      <dgm:spPr/>
      <dgm:t>
        <a:bodyPr/>
        <a:lstStyle/>
        <a:p>
          <a:pPr rtl="0"/>
          <a:r>
            <a:rPr lang="en-US" b="1" i="0" u="none" strike="noStrike" cap="none" baseline="0" noProof="0" err="1">
              <a:solidFill>
                <a:srgbClr val="FF0000"/>
              </a:solidFill>
              <a:latin typeface="Trebuchet MS"/>
            </a:rPr>
            <a:t>VirtualHost</a:t>
          </a:r>
          <a:r>
            <a:rPr lang="en-US" b="0" i="0" u="none" strike="noStrike" cap="none" baseline="0" noProof="0">
              <a:solidFill>
                <a:srgbClr val="FF0000"/>
              </a:solidFill>
              <a:latin typeface="Trebuchet MS"/>
            </a:rPr>
            <a:t> configurations to redirect traffic to https.</a:t>
          </a:r>
          <a:endParaRPr lang="en-US">
            <a:solidFill>
              <a:srgbClr val="FF0000"/>
            </a:solidFill>
          </a:endParaRPr>
        </a:p>
      </dgm:t>
    </dgm:pt>
    <dgm:pt modelId="{47D3FE7E-FCF2-47EF-9A50-4AD2E89814F8}" type="parTrans" cxnId="{87F96D83-F174-4178-BD32-8C5CCE269054}">
      <dgm:prSet/>
      <dgm:spPr/>
    </dgm:pt>
    <dgm:pt modelId="{548FA6E7-C715-4F95-A2EF-E556825E8FB6}" type="sibTrans" cxnId="{87F96D83-F174-4178-BD32-8C5CCE269054}">
      <dgm:prSet/>
      <dgm:spPr/>
    </dgm:pt>
    <dgm:pt modelId="{B97BC2AD-2D60-43F6-A0F2-76C699F3B0A5}">
      <dgm:prSet phldr="0"/>
      <dgm:spPr/>
      <dgm:t>
        <a:bodyPr/>
        <a:lstStyle/>
        <a:p>
          <a:pPr rtl="0"/>
          <a:r>
            <a:rPr lang="en-US" b="0" i="0" u="none" strike="noStrike" cap="none" baseline="0" noProof="0">
              <a:solidFill>
                <a:srgbClr val="002060"/>
              </a:solidFill>
              <a:latin typeface="Trebuchet MS"/>
            </a:rPr>
            <a:t>Configured to specify </a:t>
          </a:r>
          <a:r>
            <a:rPr lang="en-US" b="1" i="0" u="none" strike="noStrike" cap="none" baseline="0" noProof="0">
              <a:solidFill>
                <a:srgbClr val="002060"/>
              </a:solidFill>
              <a:latin typeface="Trebuchet MS" panose="020B0603020202020204"/>
            </a:rPr>
            <a:t>Server Name:</a:t>
          </a:r>
          <a:r>
            <a:rPr lang="en-US" b="1" i="0" u="none" strike="noStrike" cap="none" baseline="0" noProof="0">
              <a:solidFill>
                <a:srgbClr val="002060"/>
              </a:solidFill>
            </a:rPr>
            <a:t> cis294.hfcc.edu</a:t>
          </a:r>
        </a:p>
      </dgm:t>
    </dgm:pt>
    <dgm:pt modelId="{44CA82BA-F917-4D26-AB40-470C99D1C686}" type="parTrans" cxnId="{4829807D-B97E-4143-BAD3-8AF256E85104}">
      <dgm:prSet/>
      <dgm:spPr/>
    </dgm:pt>
    <dgm:pt modelId="{08C1B806-8312-4D22-AC2F-CEF2EFFD5CFB}" type="sibTrans" cxnId="{4829807D-B97E-4143-BAD3-8AF256E85104}">
      <dgm:prSet/>
      <dgm:spPr/>
    </dgm:pt>
    <dgm:pt modelId="{A42A22ED-3A13-4B3B-8410-D718525AC4EA}" type="pres">
      <dgm:prSet presAssocID="{C6A83A92-A527-4EB6-B5FA-E0FE1E61CDC3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5E168EBE-85A4-4E95-8A77-B21FA35E657D}" type="pres">
      <dgm:prSet presAssocID="{C6A83A92-A527-4EB6-B5FA-E0FE1E61CDC3}" presName="cycle" presStyleCnt="0"/>
      <dgm:spPr/>
    </dgm:pt>
    <dgm:pt modelId="{DC544AF1-FBB2-4402-9434-16560AAD69A5}" type="pres">
      <dgm:prSet presAssocID="{C6A83A92-A527-4EB6-B5FA-E0FE1E61CDC3}" presName="centerShape" presStyleCnt="0"/>
      <dgm:spPr/>
    </dgm:pt>
    <dgm:pt modelId="{2DBEF1C3-1BF6-404C-B49F-6DA182660092}" type="pres">
      <dgm:prSet presAssocID="{C6A83A92-A527-4EB6-B5FA-E0FE1E61CDC3}" presName="connSite" presStyleLbl="node1" presStyleIdx="0" presStyleCnt="5"/>
      <dgm:spPr/>
    </dgm:pt>
    <dgm:pt modelId="{9978201E-8FCD-443F-9527-62A958234612}" type="pres">
      <dgm:prSet presAssocID="{C6A83A92-A527-4EB6-B5FA-E0FE1E61CDC3}" presName="visible" presStyleLbl="node1" presStyleIdx="0" presStyleCnt="5"/>
      <dgm:spPr/>
    </dgm:pt>
    <dgm:pt modelId="{1D816D79-0E30-461C-8960-574419D30EB0}" type="pres">
      <dgm:prSet presAssocID="{41E49357-D033-40FD-8644-6D047AD8858E}" presName="Name25" presStyleLbl="parChTrans1D1" presStyleIdx="0" presStyleCnt="4"/>
      <dgm:spPr/>
    </dgm:pt>
    <dgm:pt modelId="{52CACBF8-1A6F-4FCA-A94D-67EE324F7317}" type="pres">
      <dgm:prSet presAssocID="{CF7985AF-438B-4FFF-931C-5646E932A19E}" presName="node" presStyleCnt="0"/>
      <dgm:spPr/>
    </dgm:pt>
    <dgm:pt modelId="{D4B20539-CD03-4B5B-A1FA-4D95C3D05C46}" type="pres">
      <dgm:prSet presAssocID="{CF7985AF-438B-4FFF-931C-5646E932A19E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7B514D7F-1ABC-4FEF-8CF8-2DC3B770FCA0}" type="pres">
      <dgm:prSet presAssocID="{CF7985AF-438B-4FFF-931C-5646E932A19E}" presName="childNode" presStyleLbl="revTx" presStyleIdx="0" presStyleCnt="4">
        <dgm:presLayoutVars>
          <dgm:bulletEnabled val="1"/>
        </dgm:presLayoutVars>
      </dgm:prSet>
      <dgm:spPr/>
    </dgm:pt>
    <dgm:pt modelId="{A2982559-ACF4-4F10-B6EA-61FA8D2A89E6}" type="pres">
      <dgm:prSet presAssocID="{8FA96FAE-9940-4183-89D8-BB03215CA356}" presName="Name25" presStyleLbl="parChTrans1D1" presStyleIdx="1" presStyleCnt="4"/>
      <dgm:spPr/>
    </dgm:pt>
    <dgm:pt modelId="{AB376135-2BF6-4B8F-99FF-39010179AC91}" type="pres">
      <dgm:prSet presAssocID="{B93D366E-1B4B-43B4-8653-703E35B580EB}" presName="node" presStyleCnt="0"/>
      <dgm:spPr/>
    </dgm:pt>
    <dgm:pt modelId="{C1EB3BE3-A689-49B8-9417-43E0C7D52326}" type="pres">
      <dgm:prSet presAssocID="{B93D366E-1B4B-43B4-8653-703E35B580EB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028C983D-D522-4869-B81F-3BD5B6B33FEB}" type="pres">
      <dgm:prSet presAssocID="{B93D366E-1B4B-43B4-8653-703E35B580EB}" presName="childNode" presStyleLbl="revTx" presStyleIdx="1" presStyleCnt="4">
        <dgm:presLayoutVars>
          <dgm:bulletEnabled val="1"/>
        </dgm:presLayoutVars>
      </dgm:prSet>
      <dgm:spPr/>
    </dgm:pt>
    <dgm:pt modelId="{45169E4D-FD71-45CC-8CE3-146E635F20D7}" type="pres">
      <dgm:prSet presAssocID="{BC950F10-3141-4474-B76D-B651FFF5E7B7}" presName="Name25" presStyleLbl="parChTrans1D1" presStyleIdx="2" presStyleCnt="4"/>
      <dgm:spPr/>
    </dgm:pt>
    <dgm:pt modelId="{70609AB1-AD42-4C95-9E44-1C0BB0EF769A}" type="pres">
      <dgm:prSet presAssocID="{E378F96A-E99C-4F07-96E7-F91B62CC0FEC}" presName="node" presStyleCnt="0"/>
      <dgm:spPr/>
    </dgm:pt>
    <dgm:pt modelId="{07325F09-E6A5-4904-AC7A-4273CAE9CD3D}" type="pres">
      <dgm:prSet presAssocID="{E378F96A-E99C-4F07-96E7-F91B62CC0FEC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344DE926-2CE0-4420-BE1D-8588FAA72156}" type="pres">
      <dgm:prSet presAssocID="{E378F96A-E99C-4F07-96E7-F91B62CC0FEC}" presName="childNode" presStyleLbl="revTx" presStyleIdx="2" presStyleCnt="4">
        <dgm:presLayoutVars>
          <dgm:bulletEnabled val="1"/>
        </dgm:presLayoutVars>
      </dgm:prSet>
      <dgm:spPr/>
    </dgm:pt>
    <dgm:pt modelId="{241B6DC0-F6E9-4EE4-90FA-6A8FA94F820D}" type="pres">
      <dgm:prSet presAssocID="{DCFD6A62-40BC-4414-B018-EF0D761E27C2}" presName="Name25" presStyleLbl="parChTrans1D1" presStyleIdx="3" presStyleCnt="4"/>
      <dgm:spPr/>
    </dgm:pt>
    <dgm:pt modelId="{AB87A10C-52C1-46D9-872C-196DB8352D8D}" type="pres">
      <dgm:prSet presAssocID="{9F28D920-7155-455F-B720-3DEDD7280AE6}" presName="node" presStyleCnt="0"/>
      <dgm:spPr/>
    </dgm:pt>
    <dgm:pt modelId="{7FDA7AB4-5295-4D8D-A830-C2BE3218EFFD}" type="pres">
      <dgm:prSet presAssocID="{9F28D920-7155-455F-B720-3DEDD7280AE6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C74EE4A7-D6B1-4794-AB1B-3027DEB93E9D}" type="pres">
      <dgm:prSet presAssocID="{9F28D920-7155-455F-B720-3DEDD7280AE6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42A16504-2644-4C00-B179-D257838E941F}" srcId="{E378F96A-E99C-4F07-96E7-F91B62CC0FEC}" destId="{59F2112D-7935-4645-B1B1-E19D8C98F560}" srcOrd="0" destOrd="0" parTransId="{15311BFC-95AE-44CE-B3D6-E674B83B7FA3}" sibTransId="{859AF229-7F39-4F4A-97EB-2F68F942755F}"/>
    <dgm:cxn modelId="{5A6B5804-CEB4-4BF9-AA2F-AA10CF6B9FFB}" type="presOf" srcId="{DCFD6A62-40BC-4414-B018-EF0D761E27C2}" destId="{241B6DC0-F6E9-4EE4-90FA-6A8FA94F820D}" srcOrd="0" destOrd="0" presId="urn:microsoft.com/office/officeart/2005/8/layout/radial2"/>
    <dgm:cxn modelId="{9584E812-E82C-49C8-9FA3-55056FE4994B}" type="presOf" srcId="{CF7985AF-438B-4FFF-931C-5646E932A19E}" destId="{D4B20539-CD03-4B5B-A1FA-4D95C3D05C46}" srcOrd="0" destOrd="0" presId="urn:microsoft.com/office/officeart/2005/8/layout/radial2"/>
    <dgm:cxn modelId="{88A09814-0028-4CDC-A4FC-A0EA1DBB6088}" type="presOf" srcId="{B97BC2AD-2D60-43F6-A0F2-76C699F3B0A5}" destId="{7B514D7F-1ABC-4FEF-8CF8-2DC3B770FCA0}" srcOrd="0" destOrd="1" presId="urn:microsoft.com/office/officeart/2005/8/layout/radial2"/>
    <dgm:cxn modelId="{352F5C39-BE55-43A4-934E-34E8EABBC948}" srcId="{E378F96A-E99C-4F07-96E7-F91B62CC0FEC}" destId="{A927DABA-D419-45E4-9E27-3FEF1646CBDB}" srcOrd="1" destOrd="0" parTransId="{54B3339A-3EAF-4D85-A9DD-AC68FFCA1249}" sibTransId="{D7DBC5F0-6ACE-4E33-A136-268406FAEFF2}"/>
    <dgm:cxn modelId="{6F0A4339-6FFE-4D99-833E-C4DEBCB236D2}" type="presOf" srcId="{9F28D920-7155-455F-B720-3DEDD7280AE6}" destId="{7FDA7AB4-5295-4D8D-A830-C2BE3218EFFD}" srcOrd="0" destOrd="0" presId="urn:microsoft.com/office/officeart/2005/8/layout/radial2"/>
    <dgm:cxn modelId="{72CBA83B-A206-464B-9372-E44AA0226FCD}" type="presOf" srcId="{B93D366E-1B4B-43B4-8653-703E35B580EB}" destId="{C1EB3BE3-A689-49B8-9417-43E0C7D52326}" srcOrd="0" destOrd="0" presId="urn:microsoft.com/office/officeart/2005/8/layout/radial2"/>
    <dgm:cxn modelId="{7FB4973C-11F8-4DED-9084-B55096A5B3BE}" type="presOf" srcId="{70ED6745-B332-4B3F-A9B4-7265B9D0483A}" destId="{C74EE4A7-D6B1-4794-AB1B-3027DEB93E9D}" srcOrd="0" destOrd="0" presId="urn:microsoft.com/office/officeart/2005/8/layout/radial2"/>
    <dgm:cxn modelId="{E2B1E940-D287-4391-AC84-DA6DB6D71AA3}" srcId="{C6A83A92-A527-4EB6-B5FA-E0FE1E61CDC3}" destId="{B93D366E-1B4B-43B4-8653-703E35B580EB}" srcOrd="1" destOrd="0" parTransId="{8FA96FAE-9940-4183-89D8-BB03215CA356}" sibTransId="{8A7ABFAA-A471-4331-B8C4-C943D6477C93}"/>
    <dgm:cxn modelId="{F090DF45-8EC2-4F0E-8DCC-298D02C48246}" type="presOf" srcId="{E378F96A-E99C-4F07-96E7-F91B62CC0FEC}" destId="{07325F09-E6A5-4904-AC7A-4273CAE9CD3D}" srcOrd="0" destOrd="0" presId="urn:microsoft.com/office/officeart/2005/8/layout/radial2"/>
    <dgm:cxn modelId="{D3327A69-6F2F-4ADF-8D90-CED0E97A0AE4}" type="presOf" srcId="{8FA96FAE-9940-4183-89D8-BB03215CA356}" destId="{A2982559-ACF4-4F10-B6EA-61FA8D2A89E6}" srcOrd="0" destOrd="0" presId="urn:microsoft.com/office/officeart/2005/8/layout/radial2"/>
    <dgm:cxn modelId="{80F93654-5ADE-404D-8ABA-0F58FED5AB11}" srcId="{C6A83A92-A527-4EB6-B5FA-E0FE1E61CDC3}" destId="{CF7985AF-438B-4FFF-931C-5646E932A19E}" srcOrd="0" destOrd="0" parTransId="{41E49357-D033-40FD-8644-6D047AD8858E}" sibTransId="{D45E9ED2-A9C1-475E-8657-1D7871640AE8}"/>
    <dgm:cxn modelId="{4829807D-B97E-4143-BAD3-8AF256E85104}" srcId="{CF7985AF-438B-4FFF-931C-5646E932A19E}" destId="{B97BC2AD-2D60-43F6-A0F2-76C699F3B0A5}" srcOrd="1" destOrd="0" parTransId="{44CA82BA-F917-4D26-AB40-470C99D1C686}" sibTransId="{08C1B806-8312-4D22-AC2F-CEF2EFFD5CFB}"/>
    <dgm:cxn modelId="{4C4B3F7E-D590-42EB-9212-3F618B6CEBE9}" srcId="{E378F96A-E99C-4F07-96E7-F91B62CC0FEC}" destId="{CB528DD2-CE3D-4C15-A09B-F02EA1F3DD68}" srcOrd="2" destOrd="0" parTransId="{8CB45718-1497-4101-8BED-49CA56F58616}" sibTransId="{1F999DDD-8B02-4696-ACB5-FCEA33EECF1C}"/>
    <dgm:cxn modelId="{87F96D83-F174-4178-BD32-8C5CCE269054}" srcId="{CF7985AF-438B-4FFF-931C-5646E932A19E}" destId="{3E0612A6-71BF-444C-9EDD-6CB666E33298}" srcOrd="0" destOrd="0" parTransId="{47D3FE7E-FCF2-47EF-9A50-4AD2E89814F8}" sibTransId="{548FA6E7-C715-4F95-A2EF-E556825E8FB6}"/>
    <dgm:cxn modelId="{B956B084-7DA1-44DD-B3CC-AE100AD52B8C}" srcId="{9F28D920-7155-455F-B720-3DEDD7280AE6}" destId="{70ED6745-B332-4B3F-A9B4-7265B9D0483A}" srcOrd="0" destOrd="0" parTransId="{6008174C-52DD-4A42-BBB1-E2410E96A1E4}" sibTransId="{29A7B7E3-88EF-4AE5-9737-8C529F9F9D66}"/>
    <dgm:cxn modelId="{8507B39F-3B88-4827-B876-3D4B4E144E53}" type="presOf" srcId="{BC950F10-3141-4474-B76D-B651FFF5E7B7}" destId="{45169E4D-FD71-45CC-8CE3-146E635F20D7}" srcOrd="0" destOrd="0" presId="urn:microsoft.com/office/officeart/2005/8/layout/radial2"/>
    <dgm:cxn modelId="{67D7C6A0-5036-41C8-9E81-56CAC0CBFEB3}" type="presOf" srcId="{B60726D4-AC23-49F0-B66A-B678E17F7030}" destId="{028C983D-D522-4869-B81F-3BD5B6B33FEB}" srcOrd="0" destOrd="0" presId="urn:microsoft.com/office/officeart/2005/8/layout/radial2"/>
    <dgm:cxn modelId="{C84186B0-7194-4F2D-A50C-DC648A289B54}" type="presOf" srcId="{41E49357-D033-40FD-8644-6D047AD8858E}" destId="{1D816D79-0E30-461C-8960-574419D30EB0}" srcOrd="0" destOrd="0" presId="urn:microsoft.com/office/officeart/2005/8/layout/radial2"/>
    <dgm:cxn modelId="{49CC6FB8-55BC-45AF-9E5F-5E19C57B0009}" type="presOf" srcId="{3E0612A6-71BF-444C-9EDD-6CB666E33298}" destId="{7B514D7F-1ABC-4FEF-8CF8-2DC3B770FCA0}" srcOrd="0" destOrd="0" presId="urn:microsoft.com/office/officeart/2005/8/layout/radial2"/>
    <dgm:cxn modelId="{0ED574B8-3930-491A-90AF-CB8F6AE09374}" srcId="{C6A83A92-A527-4EB6-B5FA-E0FE1E61CDC3}" destId="{E378F96A-E99C-4F07-96E7-F91B62CC0FEC}" srcOrd="2" destOrd="0" parTransId="{BC950F10-3141-4474-B76D-B651FFF5E7B7}" sibTransId="{60CD02A4-5625-4AD1-9EF5-B2A53CCC3E08}"/>
    <dgm:cxn modelId="{14ABDCC3-1583-4F1E-B588-54984CB39F5F}" srcId="{C6A83A92-A527-4EB6-B5FA-E0FE1E61CDC3}" destId="{9F28D920-7155-455F-B720-3DEDD7280AE6}" srcOrd="3" destOrd="0" parTransId="{DCFD6A62-40BC-4414-B018-EF0D761E27C2}" sibTransId="{DF43A0A6-A289-486B-9075-AD92A7555FBC}"/>
    <dgm:cxn modelId="{AC4915CC-0791-44A0-90AE-F727B3F1305F}" type="presOf" srcId="{CB528DD2-CE3D-4C15-A09B-F02EA1F3DD68}" destId="{344DE926-2CE0-4420-BE1D-8588FAA72156}" srcOrd="0" destOrd="2" presId="urn:microsoft.com/office/officeart/2005/8/layout/radial2"/>
    <dgm:cxn modelId="{0FCCCFE0-98A7-4583-928A-CEFFBC424FC2}" type="presOf" srcId="{C6A83A92-A527-4EB6-B5FA-E0FE1E61CDC3}" destId="{A42A22ED-3A13-4B3B-8410-D718525AC4EA}" srcOrd="0" destOrd="0" presId="urn:microsoft.com/office/officeart/2005/8/layout/radial2"/>
    <dgm:cxn modelId="{E20792E6-3D5F-44C2-914B-C3175EC8809A}" type="presOf" srcId="{A927DABA-D419-45E4-9E27-3FEF1646CBDB}" destId="{344DE926-2CE0-4420-BE1D-8588FAA72156}" srcOrd="0" destOrd="1" presId="urn:microsoft.com/office/officeart/2005/8/layout/radial2"/>
    <dgm:cxn modelId="{6DD9C5E8-F846-4D05-BDE7-7AF157615488}" srcId="{B93D366E-1B4B-43B4-8653-703E35B580EB}" destId="{B60726D4-AC23-49F0-B66A-B678E17F7030}" srcOrd="0" destOrd="0" parTransId="{B8D06A81-6AB4-4FF4-9BA1-941F41B1A8B0}" sibTransId="{9AC10C30-9761-41CC-B969-4D85B5E09E8E}"/>
    <dgm:cxn modelId="{F65E67FA-786B-4377-B514-76F96F66BFA8}" type="presOf" srcId="{59F2112D-7935-4645-B1B1-E19D8C98F560}" destId="{344DE926-2CE0-4420-BE1D-8588FAA72156}" srcOrd="0" destOrd="0" presId="urn:microsoft.com/office/officeart/2005/8/layout/radial2"/>
    <dgm:cxn modelId="{3419A169-610E-4D83-9554-EC19026C2590}" type="presParOf" srcId="{A42A22ED-3A13-4B3B-8410-D718525AC4EA}" destId="{5E168EBE-85A4-4E95-8A77-B21FA35E657D}" srcOrd="0" destOrd="0" presId="urn:microsoft.com/office/officeart/2005/8/layout/radial2"/>
    <dgm:cxn modelId="{DDBFA95B-E82C-4E53-90C3-229711065E86}" type="presParOf" srcId="{5E168EBE-85A4-4E95-8A77-B21FA35E657D}" destId="{DC544AF1-FBB2-4402-9434-16560AAD69A5}" srcOrd="0" destOrd="0" presId="urn:microsoft.com/office/officeart/2005/8/layout/radial2"/>
    <dgm:cxn modelId="{261374AA-D84A-4B91-B62A-3F9489EA7B90}" type="presParOf" srcId="{DC544AF1-FBB2-4402-9434-16560AAD69A5}" destId="{2DBEF1C3-1BF6-404C-B49F-6DA182660092}" srcOrd="0" destOrd="0" presId="urn:microsoft.com/office/officeart/2005/8/layout/radial2"/>
    <dgm:cxn modelId="{B3C16756-7F9D-4126-B6EB-EB2037D33A49}" type="presParOf" srcId="{DC544AF1-FBB2-4402-9434-16560AAD69A5}" destId="{9978201E-8FCD-443F-9527-62A958234612}" srcOrd="1" destOrd="0" presId="urn:microsoft.com/office/officeart/2005/8/layout/radial2"/>
    <dgm:cxn modelId="{83061279-BAEB-4CDF-8773-10967016ECC1}" type="presParOf" srcId="{5E168EBE-85A4-4E95-8A77-B21FA35E657D}" destId="{1D816D79-0E30-461C-8960-574419D30EB0}" srcOrd="1" destOrd="0" presId="urn:microsoft.com/office/officeart/2005/8/layout/radial2"/>
    <dgm:cxn modelId="{62ADAE6E-1B9D-468B-810F-9BE050CDF7A4}" type="presParOf" srcId="{5E168EBE-85A4-4E95-8A77-B21FA35E657D}" destId="{52CACBF8-1A6F-4FCA-A94D-67EE324F7317}" srcOrd="2" destOrd="0" presId="urn:microsoft.com/office/officeart/2005/8/layout/radial2"/>
    <dgm:cxn modelId="{7F0E683B-E03E-456B-84CC-D3EE66EB8A26}" type="presParOf" srcId="{52CACBF8-1A6F-4FCA-A94D-67EE324F7317}" destId="{D4B20539-CD03-4B5B-A1FA-4D95C3D05C46}" srcOrd="0" destOrd="0" presId="urn:microsoft.com/office/officeart/2005/8/layout/radial2"/>
    <dgm:cxn modelId="{22D2E9CB-2F57-4DED-BB35-755FE7E05798}" type="presParOf" srcId="{52CACBF8-1A6F-4FCA-A94D-67EE324F7317}" destId="{7B514D7F-1ABC-4FEF-8CF8-2DC3B770FCA0}" srcOrd="1" destOrd="0" presId="urn:microsoft.com/office/officeart/2005/8/layout/radial2"/>
    <dgm:cxn modelId="{AFAF344E-61ED-48D2-AFF0-A096269DF99D}" type="presParOf" srcId="{5E168EBE-85A4-4E95-8A77-B21FA35E657D}" destId="{A2982559-ACF4-4F10-B6EA-61FA8D2A89E6}" srcOrd="3" destOrd="0" presId="urn:microsoft.com/office/officeart/2005/8/layout/radial2"/>
    <dgm:cxn modelId="{A3BDC433-A1FD-4B05-9A96-FABF509F9F89}" type="presParOf" srcId="{5E168EBE-85A4-4E95-8A77-B21FA35E657D}" destId="{AB376135-2BF6-4B8F-99FF-39010179AC91}" srcOrd="4" destOrd="0" presId="urn:microsoft.com/office/officeart/2005/8/layout/radial2"/>
    <dgm:cxn modelId="{B3218EC0-913F-44F6-A1ED-87F7AFFB67D7}" type="presParOf" srcId="{AB376135-2BF6-4B8F-99FF-39010179AC91}" destId="{C1EB3BE3-A689-49B8-9417-43E0C7D52326}" srcOrd="0" destOrd="0" presId="urn:microsoft.com/office/officeart/2005/8/layout/radial2"/>
    <dgm:cxn modelId="{7B7C0D93-AB59-4A8A-B051-4AB630969C85}" type="presParOf" srcId="{AB376135-2BF6-4B8F-99FF-39010179AC91}" destId="{028C983D-D522-4869-B81F-3BD5B6B33FEB}" srcOrd="1" destOrd="0" presId="urn:microsoft.com/office/officeart/2005/8/layout/radial2"/>
    <dgm:cxn modelId="{62CB2126-F378-4D12-8A8B-D72D3D812D13}" type="presParOf" srcId="{5E168EBE-85A4-4E95-8A77-B21FA35E657D}" destId="{45169E4D-FD71-45CC-8CE3-146E635F20D7}" srcOrd="5" destOrd="0" presId="urn:microsoft.com/office/officeart/2005/8/layout/radial2"/>
    <dgm:cxn modelId="{6D38DEA7-0B56-425F-A1FB-8E7E0E487CEF}" type="presParOf" srcId="{5E168EBE-85A4-4E95-8A77-B21FA35E657D}" destId="{70609AB1-AD42-4C95-9E44-1C0BB0EF769A}" srcOrd="6" destOrd="0" presId="urn:microsoft.com/office/officeart/2005/8/layout/radial2"/>
    <dgm:cxn modelId="{AC585732-2983-451F-AD59-2D1915795D95}" type="presParOf" srcId="{70609AB1-AD42-4C95-9E44-1C0BB0EF769A}" destId="{07325F09-E6A5-4904-AC7A-4273CAE9CD3D}" srcOrd="0" destOrd="0" presId="urn:microsoft.com/office/officeart/2005/8/layout/radial2"/>
    <dgm:cxn modelId="{A2B88400-A177-4628-9C70-7401835CE667}" type="presParOf" srcId="{70609AB1-AD42-4C95-9E44-1C0BB0EF769A}" destId="{344DE926-2CE0-4420-BE1D-8588FAA72156}" srcOrd="1" destOrd="0" presId="urn:microsoft.com/office/officeart/2005/8/layout/radial2"/>
    <dgm:cxn modelId="{F91B7EFA-2437-44A3-A6CA-575473938808}" type="presParOf" srcId="{5E168EBE-85A4-4E95-8A77-B21FA35E657D}" destId="{241B6DC0-F6E9-4EE4-90FA-6A8FA94F820D}" srcOrd="7" destOrd="0" presId="urn:microsoft.com/office/officeart/2005/8/layout/radial2"/>
    <dgm:cxn modelId="{9C931B80-B299-4AB0-BF13-BE6CB9B71A5B}" type="presParOf" srcId="{5E168EBE-85A4-4E95-8A77-B21FA35E657D}" destId="{AB87A10C-52C1-46D9-872C-196DB8352D8D}" srcOrd="8" destOrd="0" presId="urn:microsoft.com/office/officeart/2005/8/layout/radial2"/>
    <dgm:cxn modelId="{6EF812BE-2DE8-46D2-9540-9779308D622F}" type="presParOf" srcId="{AB87A10C-52C1-46D9-872C-196DB8352D8D}" destId="{7FDA7AB4-5295-4D8D-A830-C2BE3218EFFD}" srcOrd="0" destOrd="0" presId="urn:microsoft.com/office/officeart/2005/8/layout/radial2"/>
    <dgm:cxn modelId="{7CCC929D-AAB8-4E2B-8B04-E63BF20FE940}" type="presParOf" srcId="{AB87A10C-52C1-46D9-872C-196DB8352D8D}" destId="{C74EE4A7-D6B1-4794-AB1B-3027DEB93E9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1BCC5-5E74-4758-B19E-F8B87D29690B}">
      <dsp:nvSpPr>
        <dsp:cNvPr id="0" name=""/>
        <dsp:cNvSpPr/>
      </dsp:nvSpPr>
      <dsp:spPr>
        <a:xfrm>
          <a:off x="434897" y="0"/>
          <a:ext cx="4928837" cy="314650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16431-A2E8-45BC-BF04-1318FC87056D}">
      <dsp:nvSpPr>
        <dsp:cNvPr id="0" name=""/>
        <dsp:cNvSpPr/>
      </dsp:nvSpPr>
      <dsp:spPr>
        <a:xfrm>
          <a:off x="2548" y="943950"/>
          <a:ext cx="1114141" cy="1258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strike="noStrike" kern="1200" cap="none" baseline="0" noProof="0">
              <a:solidFill>
                <a:schemeClr val="bg1"/>
              </a:solidFill>
              <a:latin typeface="Trebuchet MS"/>
            </a:rPr>
            <a:t>Send request to REST API</a:t>
          </a:r>
        </a:p>
      </dsp:txBody>
      <dsp:txXfrm>
        <a:off x="56936" y="998338"/>
        <a:ext cx="1005365" cy="1149825"/>
      </dsp:txXfrm>
    </dsp:sp>
    <dsp:sp modelId="{FD641C6C-FD4B-41E7-811C-EF4A801DA47C}">
      <dsp:nvSpPr>
        <dsp:cNvPr id="0" name=""/>
        <dsp:cNvSpPr/>
      </dsp:nvSpPr>
      <dsp:spPr>
        <a:xfrm>
          <a:off x="1172396" y="943950"/>
          <a:ext cx="1114141" cy="1258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ebuchet MS" panose="020B0603020202020204"/>
            </a:rPr>
            <a:t>REST API recives request</a:t>
          </a:r>
          <a:endParaRPr lang="en-US" sz="1300" kern="1200"/>
        </a:p>
      </dsp:txBody>
      <dsp:txXfrm>
        <a:off x="1226784" y="998338"/>
        <a:ext cx="1005365" cy="1149825"/>
      </dsp:txXfrm>
    </dsp:sp>
    <dsp:sp modelId="{20B8703F-720D-4841-9BED-3B3266C22F82}">
      <dsp:nvSpPr>
        <dsp:cNvPr id="0" name=""/>
        <dsp:cNvSpPr/>
      </dsp:nvSpPr>
      <dsp:spPr>
        <a:xfrm>
          <a:off x="2342245" y="943950"/>
          <a:ext cx="1114141" cy="1258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ebuchet MS" panose="020B0603020202020204"/>
            </a:rPr>
            <a:t>REST API sends data back as JSON</a:t>
          </a:r>
          <a:endParaRPr lang="en-US" sz="1300" kern="1200"/>
        </a:p>
      </dsp:txBody>
      <dsp:txXfrm>
        <a:off x="2396633" y="998338"/>
        <a:ext cx="1005365" cy="1149825"/>
      </dsp:txXfrm>
    </dsp:sp>
    <dsp:sp modelId="{333F3220-0209-46FD-91F2-BE7B2B16ACA8}">
      <dsp:nvSpPr>
        <dsp:cNvPr id="0" name=""/>
        <dsp:cNvSpPr/>
      </dsp:nvSpPr>
      <dsp:spPr>
        <a:xfrm>
          <a:off x="3512093" y="943950"/>
          <a:ext cx="1114141" cy="1258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ebuchet MS" panose="020B0603020202020204"/>
            </a:rPr>
            <a:t>Program catches JSON values and decrypts them</a:t>
          </a:r>
        </a:p>
      </dsp:txBody>
      <dsp:txXfrm>
        <a:off x="3566481" y="998338"/>
        <a:ext cx="1005365" cy="1149825"/>
      </dsp:txXfrm>
    </dsp:sp>
    <dsp:sp modelId="{3E203DBC-AE2F-47AF-8EBE-F92C718C1A3B}">
      <dsp:nvSpPr>
        <dsp:cNvPr id="0" name=""/>
        <dsp:cNvSpPr/>
      </dsp:nvSpPr>
      <dsp:spPr>
        <a:xfrm>
          <a:off x="4681942" y="943950"/>
          <a:ext cx="1114141" cy="12586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rebuchet MS" panose="020B0603020202020204"/>
            </a:rPr>
            <a:t>Program stores values in an object to be used</a:t>
          </a:r>
        </a:p>
      </dsp:txBody>
      <dsp:txXfrm>
        <a:off x="4736330" y="998338"/>
        <a:ext cx="1005365" cy="11498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85079-7B11-4268-896A-591BD463A2CA}">
      <dsp:nvSpPr>
        <dsp:cNvPr id="0" name=""/>
        <dsp:cNvSpPr/>
      </dsp:nvSpPr>
      <dsp:spPr>
        <a:xfrm>
          <a:off x="3138534" y="2581767"/>
          <a:ext cx="186686" cy="5725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2504"/>
              </a:lnTo>
              <a:lnTo>
                <a:pt x="186686" y="572504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BD8430-5919-401D-9056-B1195D81C1ED}">
      <dsp:nvSpPr>
        <dsp:cNvPr id="0" name=""/>
        <dsp:cNvSpPr/>
      </dsp:nvSpPr>
      <dsp:spPr>
        <a:xfrm>
          <a:off x="2130428" y="1698119"/>
          <a:ext cx="1505935" cy="261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680"/>
              </a:lnTo>
              <a:lnTo>
                <a:pt x="1505935" y="130680"/>
              </a:lnTo>
              <a:lnTo>
                <a:pt x="1505935" y="26136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8A34A-CC1F-40F5-BD54-1031BFD0DC4B}">
      <dsp:nvSpPr>
        <dsp:cNvPr id="0" name=""/>
        <dsp:cNvSpPr/>
      </dsp:nvSpPr>
      <dsp:spPr>
        <a:xfrm>
          <a:off x="2084708" y="1698119"/>
          <a:ext cx="91440" cy="2613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136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27B72-B1E5-4F8B-899F-0C050D413A05}">
      <dsp:nvSpPr>
        <dsp:cNvPr id="0" name=""/>
        <dsp:cNvSpPr/>
      </dsp:nvSpPr>
      <dsp:spPr>
        <a:xfrm>
          <a:off x="624492" y="1698119"/>
          <a:ext cx="1505935" cy="261360"/>
        </a:xfrm>
        <a:custGeom>
          <a:avLst/>
          <a:gdLst/>
          <a:ahLst/>
          <a:cxnLst/>
          <a:rect l="0" t="0" r="0" b="0"/>
          <a:pathLst>
            <a:path>
              <a:moveTo>
                <a:pt x="1505935" y="0"/>
              </a:moveTo>
              <a:lnTo>
                <a:pt x="1505935" y="130680"/>
              </a:lnTo>
              <a:lnTo>
                <a:pt x="0" y="130680"/>
              </a:lnTo>
              <a:lnTo>
                <a:pt x="0" y="26136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D0042-B49E-4119-BEBE-3ADDD7907A71}">
      <dsp:nvSpPr>
        <dsp:cNvPr id="0" name=""/>
        <dsp:cNvSpPr/>
      </dsp:nvSpPr>
      <dsp:spPr>
        <a:xfrm>
          <a:off x="2084708" y="814471"/>
          <a:ext cx="91440" cy="2613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136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C055B4-CBA4-453D-B6C9-57CC4431BE61}">
      <dsp:nvSpPr>
        <dsp:cNvPr id="0" name=""/>
        <dsp:cNvSpPr/>
      </dsp:nvSpPr>
      <dsp:spPr>
        <a:xfrm>
          <a:off x="1508140" y="192183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rebuchet MS" panose="020B0603020202020204"/>
            </a:rPr>
            <a:t>Server</a:t>
          </a:r>
          <a:r>
            <a:rPr lang="en-US" sz="2200" b="0" i="0" u="none" strike="noStrike" kern="1200" cap="none" baseline="0" noProof="0">
              <a:latin typeface="Trebuchet MS"/>
            </a:rPr>
            <a:t> Hardware</a:t>
          </a:r>
          <a:endParaRPr lang="en-US" sz="2200" kern="1200"/>
        </a:p>
      </dsp:txBody>
      <dsp:txXfrm>
        <a:off x="1508140" y="192183"/>
        <a:ext cx="1244575" cy="622287"/>
      </dsp:txXfrm>
    </dsp:sp>
    <dsp:sp modelId="{1218C079-8075-4BA7-8659-088BD9C51AEF}">
      <dsp:nvSpPr>
        <dsp:cNvPr id="0" name=""/>
        <dsp:cNvSpPr/>
      </dsp:nvSpPr>
      <dsp:spPr>
        <a:xfrm>
          <a:off x="1508140" y="1075832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rebuchet MS" panose="020B0603020202020204"/>
            </a:rPr>
            <a:t>CentOS 8</a:t>
          </a:r>
          <a:endParaRPr lang="en-US" sz="2200" kern="1200"/>
        </a:p>
      </dsp:txBody>
      <dsp:txXfrm>
        <a:off x="1508140" y="1075832"/>
        <a:ext cx="1244575" cy="622287"/>
      </dsp:txXfrm>
    </dsp:sp>
    <dsp:sp modelId="{B226EFFB-08DB-47F4-B940-57187392FEF1}">
      <dsp:nvSpPr>
        <dsp:cNvPr id="0" name=""/>
        <dsp:cNvSpPr/>
      </dsp:nvSpPr>
      <dsp:spPr>
        <a:xfrm>
          <a:off x="2204" y="1959480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rebuchet MS" panose="020B0603020202020204"/>
            </a:rPr>
            <a:t>Apache</a:t>
          </a:r>
          <a:endParaRPr lang="en-US" sz="2200" kern="1200"/>
        </a:p>
      </dsp:txBody>
      <dsp:txXfrm>
        <a:off x="2204" y="1959480"/>
        <a:ext cx="1244575" cy="622287"/>
      </dsp:txXfrm>
    </dsp:sp>
    <dsp:sp modelId="{925D58E5-F889-45F4-A537-BCBF756D7102}">
      <dsp:nvSpPr>
        <dsp:cNvPr id="0" name=""/>
        <dsp:cNvSpPr/>
      </dsp:nvSpPr>
      <dsp:spPr>
        <a:xfrm>
          <a:off x="1508140" y="1959480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PHP Support</a:t>
          </a:r>
        </a:p>
      </dsp:txBody>
      <dsp:txXfrm>
        <a:off x="1508140" y="1959480"/>
        <a:ext cx="1244575" cy="622287"/>
      </dsp:txXfrm>
    </dsp:sp>
    <dsp:sp modelId="{CABE3C2E-0E49-4BDC-A12E-40D0FFACA3D4}">
      <dsp:nvSpPr>
        <dsp:cNvPr id="0" name=""/>
        <dsp:cNvSpPr/>
      </dsp:nvSpPr>
      <dsp:spPr>
        <a:xfrm>
          <a:off x="3014076" y="1959480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rebuchet MS" panose="020B0603020202020204"/>
            </a:rPr>
            <a:t>MariaDB</a:t>
          </a:r>
        </a:p>
      </dsp:txBody>
      <dsp:txXfrm>
        <a:off x="3014076" y="1959480"/>
        <a:ext cx="1244575" cy="622287"/>
      </dsp:txXfrm>
    </dsp:sp>
    <dsp:sp modelId="{E42D1B13-3DA4-46DE-88EB-8BC0B16305A0}">
      <dsp:nvSpPr>
        <dsp:cNvPr id="0" name=""/>
        <dsp:cNvSpPr/>
      </dsp:nvSpPr>
      <dsp:spPr>
        <a:xfrm>
          <a:off x="3325220" y="2843128"/>
          <a:ext cx="1244575" cy="62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rebuchet MS" panose="020B0603020202020204"/>
            </a:rPr>
            <a:t>RDBMS</a:t>
          </a:r>
        </a:p>
      </dsp:txBody>
      <dsp:txXfrm>
        <a:off x="3325220" y="2843128"/>
        <a:ext cx="1244575" cy="6222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B6DC0-F6E9-4EE4-90FA-6A8FA94F820D}">
      <dsp:nvSpPr>
        <dsp:cNvPr id="0" name=""/>
        <dsp:cNvSpPr/>
      </dsp:nvSpPr>
      <dsp:spPr>
        <a:xfrm rot="3673960">
          <a:off x="3536322" y="4713296"/>
          <a:ext cx="1178303" cy="43286"/>
        </a:xfrm>
        <a:custGeom>
          <a:avLst/>
          <a:gdLst/>
          <a:ahLst/>
          <a:cxnLst/>
          <a:rect l="0" t="0" r="0" b="0"/>
          <a:pathLst>
            <a:path>
              <a:moveTo>
                <a:pt x="0" y="21643"/>
              </a:moveTo>
              <a:lnTo>
                <a:pt x="1178303" y="2164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69E4D-FD71-45CC-8CE3-146E635F20D7}">
      <dsp:nvSpPr>
        <dsp:cNvPr id="0" name=""/>
        <dsp:cNvSpPr/>
      </dsp:nvSpPr>
      <dsp:spPr>
        <a:xfrm rot="1308118">
          <a:off x="4222021" y="3806644"/>
          <a:ext cx="835801" cy="43286"/>
        </a:xfrm>
        <a:custGeom>
          <a:avLst/>
          <a:gdLst/>
          <a:ahLst/>
          <a:cxnLst/>
          <a:rect l="0" t="0" r="0" b="0"/>
          <a:pathLst>
            <a:path>
              <a:moveTo>
                <a:pt x="0" y="21643"/>
              </a:moveTo>
              <a:lnTo>
                <a:pt x="835801" y="2164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982559-ACF4-4F10-B6EA-61FA8D2A89E6}">
      <dsp:nvSpPr>
        <dsp:cNvPr id="0" name=""/>
        <dsp:cNvSpPr/>
      </dsp:nvSpPr>
      <dsp:spPr>
        <a:xfrm rot="20291882">
          <a:off x="4222021" y="2768966"/>
          <a:ext cx="835801" cy="43286"/>
        </a:xfrm>
        <a:custGeom>
          <a:avLst/>
          <a:gdLst/>
          <a:ahLst/>
          <a:cxnLst/>
          <a:rect l="0" t="0" r="0" b="0"/>
          <a:pathLst>
            <a:path>
              <a:moveTo>
                <a:pt x="0" y="21643"/>
              </a:moveTo>
              <a:lnTo>
                <a:pt x="835801" y="2164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16D79-0E30-461C-8960-574419D30EB0}">
      <dsp:nvSpPr>
        <dsp:cNvPr id="0" name=""/>
        <dsp:cNvSpPr/>
      </dsp:nvSpPr>
      <dsp:spPr>
        <a:xfrm rot="17926040">
          <a:off x="3536322" y="1862315"/>
          <a:ext cx="1178303" cy="43286"/>
        </a:xfrm>
        <a:custGeom>
          <a:avLst/>
          <a:gdLst/>
          <a:ahLst/>
          <a:cxnLst/>
          <a:rect l="0" t="0" r="0" b="0"/>
          <a:pathLst>
            <a:path>
              <a:moveTo>
                <a:pt x="0" y="21643"/>
              </a:moveTo>
              <a:lnTo>
                <a:pt x="1178303" y="2164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8201E-8FCD-443F-9527-62A958234612}">
      <dsp:nvSpPr>
        <dsp:cNvPr id="0" name=""/>
        <dsp:cNvSpPr/>
      </dsp:nvSpPr>
      <dsp:spPr>
        <a:xfrm>
          <a:off x="2044217" y="2010804"/>
          <a:ext cx="2597289" cy="25972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20539-CD03-4B5B-A1FA-4D95C3D05C46}">
      <dsp:nvSpPr>
        <dsp:cNvPr id="0" name=""/>
        <dsp:cNvSpPr/>
      </dsp:nvSpPr>
      <dsp:spPr>
        <a:xfrm>
          <a:off x="4031881" y="3261"/>
          <a:ext cx="1453982" cy="1453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strike="noStrike" kern="1200" cap="none" baseline="0" noProof="0">
              <a:latin typeface="Trebuchet MS"/>
            </a:rPr>
            <a:t>Virtual Host</a:t>
          </a:r>
        </a:p>
      </dsp:txBody>
      <dsp:txXfrm>
        <a:off x="4244812" y="216192"/>
        <a:ext cx="1028120" cy="1028120"/>
      </dsp:txXfrm>
    </dsp:sp>
    <dsp:sp modelId="{7B514D7F-1ABC-4FEF-8CF8-2DC3B770FCA0}">
      <dsp:nvSpPr>
        <dsp:cNvPr id="0" name=""/>
        <dsp:cNvSpPr/>
      </dsp:nvSpPr>
      <dsp:spPr>
        <a:xfrm>
          <a:off x="5631262" y="3261"/>
          <a:ext cx="2180973" cy="145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u="none" strike="noStrike" kern="1200" cap="none" baseline="0" noProof="0" err="1">
              <a:solidFill>
                <a:srgbClr val="FF0000"/>
              </a:solidFill>
              <a:latin typeface="Trebuchet MS"/>
            </a:rPr>
            <a:t>VirtualHost</a:t>
          </a:r>
          <a:r>
            <a:rPr lang="en-US" sz="1300" b="0" i="0" u="none" strike="noStrike" kern="1200" cap="none" baseline="0" noProof="0">
              <a:solidFill>
                <a:srgbClr val="FF0000"/>
              </a:solidFill>
              <a:latin typeface="Trebuchet MS"/>
            </a:rPr>
            <a:t> configurations to redirect traffic to https.</a:t>
          </a:r>
          <a:endParaRPr lang="en-US" sz="1300" kern="1200">
            <a:solidFill>
              <a:srgbClr val="FF0000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strike="noStrike" kern="1200" cap="none" baseline="0" noProof="0">
              <a:solidFill>
                <a:srgbClr val="002060"/>
              </a:solidFill>
              <a:latin typeface="Trebuchet MS"/>
            </a:rPr>
            <a:t>Configured to specify </a:t>
          </a:r>
          <a:r>
            <a:rPr lang="en-US" sz="1300" b="1" i="0" u="none" strike="noStrike" kern="1200" cap="none" baseline="0" noProof="0">
              <a:solidFill>
                <a:srgbClr val="002060"/>
              </a:solidFill>
              <a:latin typeface="Trebuchet MS" panose="020B0603020202020204"/>
            </a:rPr>
            <a:t>Server Name:</a:t>
          </a:r>
          <a:r>
            <a:rPr lang="en-US" sz="1300" b="1" i="0" u="none" strike="noStrike" kern="1200" cap="none" baseline="0" noProof="0">
              <a:solidFill>
                <a:srgbClr val="002060"/>
              </a:solidFill>
            </a:rPr>
            <a:t> cis294.hfcc.edu</a:t>
          </a:r>
        </a:p>
      </dsp:txBody>
      <dsp:txXfrm>
        <a:off x="5631262" y="3261"/>
        <a:ext cx="2180973" cy="1453982"/>
      </dsp:txXfrm>
    </dsp:sp>
    <dsp:sp modelId="{C1EB3BE3-A689-49B8-9417-43E0C7D52326}">
      <dsp:nvSpPr>
        <dsp:cNvPr id="0" name=""/>
        <dsp:cNvSpPr/>
      </dsp:nvSpPr>
      <dsp:spPr>
        <a:xfrm>
          <a:off x="4975933" y="1638406"/>
          <a:ext cx="1453982" cy="1453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strike="noStrike" kern="1200" cap="none" baseline="0" noProof="0">
              <a:solidFill>
                <a:schemeClr val="bg1"/>
              </a:solidFill>
              <a:latin typeface="Trebuchet MS"/>
            </a:rPr>
            <a:t>ROOT</a:t>
          </a:r>
        </a:p>
      </dsp:txBody>
      <dsp:txXfrm>
        <a:off x="5188864" y="1851337"/>
        <a:ext cx="1028120" cy="1028120"/>
      </dsp:txXfrm>
    </dsp:sp>
    <dsp:sp modelId="{028C983D-D522-4869-B81F-3BD5B6B33FEB}">
      <dsp:nvSpPr>
        <dsp:cNvPr id="0" name=""/>
        <dsp:cNvSpPr/>
      </dsp:nvSpPr>
      <dsp:spPr>
        <a:xfrm>
          <a:off x="6575313" y="1638406"/>
          <a:ext cx="2180973" cy="145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rgbClr val="002060"/>
              </a:solidFill>
              <a:latin typeface="Trebuchet MS" panose="020B0603020202020204"/>
            </a:rPr>
            <a:t>Scripts</a:t>
          </a:r>
          <a:r>
            <a:rPr lang="en-US" sz="1300" kern="1200">
              <a:solidFill>
                <a:srgbClr val="002060"/>
              </a:solidFill>
            </a:rPr>
            <a:t> that manage the website's code should not run as root.</a:t>
          </a:r>
        </a:p>
      </dsp:txBody>
      <dsp:txXfrm>
        <a:off x="6575313" y="1638406"/>
        <a:ext cx="2180973" cy="1453982"/>
      </dsp:txXfrm>
    </dsp:sp>
    <dsp:sp modelId="{07325F09-E6A5-4904-AC7A-4273CAE9CD3D}">
      <dsp:nvSpPr>
        <dsp:cNvPr id="0" name=""/>
        <dsp:cNvSpPr/>
      </dsp:nvSpPr>
      <dsp:spPr>
        <a:xfrm>
          <a:off x="4975933" y="3526509"/>
          <a:ext cx="1453982" cy="1453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rebuchet MS" panose="020B0603020202020204"/>
            </a:rPr>
            <a:t>WEBTEAM</a:t>
          </a:r>
          <a:endParaRPr lang="en-US" sz="1800" kern="1200"/>
        </a:p>
      </dsp:txBody>
      <dsp:txXfrm>
        <a:off x="5188864" y="3739440"/>
        <a:ext cx="1028120" cy="1028120"/>
      </dsp:txXfrm>
    </dsp:sp>
    <dsp:sp modelId="{344DE926-2CE0-4420-BE1D-8588FAA72156}">
      <dsp:nvSpPr>
        <dsp:cNvPr id="0" name=""/>
        <dsp:cNvSpPr/>
      </dsp:nvSpPr>
      <dsp:spPr>
        <a:xfrm>
          <a:off x="6575313" y="3526509"/>
          <a:ext cx="2180973" cy="145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accent5"/>
              </a:solidFill>
              <a:latin typeface="Trebuchet MS" panose="020B0603020202020204"/>
            </a:rPr>
            <a:t>Created for website</a:t>
          </a:r>
          <a:r>
            <a:rPr lang="en-US" sz="1300" kern="1200">
              <a:solidFill>
                <a:schemeClr val="accent5"/>
              </a:solidFill>
            </a:rPr>
            <a:t> files and </a:t>
          </a:r>
          <a:r>
            <a:rPr lang="en-US" sz="1300" kern="1200">
              <a:solidFill>
                <a:schemeClr val="accent5"/>
              </a:solidFill>
              <a:latin typeface="Trebuchet MS" panose="020B0603020202020204"/>
            </a:rPr>
            <a:t>deployment. </a:t>
          </a:r>
          <a:endParaRPr lang="en-US" sz="1300" kern="1200">
            <a:solidFill>
              <a:schemeClr val="accent5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tx1">
                  <a:lumMod val="95000"/>
                  <a:lumOff val="5000"/>
                </a:schemeClr>
              </a:solidFill>
            </a:rPr>
            <a:t>Webhook only works on GITLAB server, will create a </a:t>
          </a:r>
          <a:r>
            <a:rPr lang="en-US" sz="1300" kern="1200">
              <a:solidFill>
                <a:schemeClr val="tx1">
                  <a:lumMod val="95000"/>
                  <a:lumOff val="5000"/>
                </a:schemeClr>
              </a:solidFill>
              <a:latin typeface="Trebuchet MS" panose="020B0603020202020204"/>
            </a:rPr>
            <a:t>temp file.</a:t>
          </a:r>
          <a:endParaRPr lang="en-US" sz="1300" kern="120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err="1">
              <a:solidFill>
                <a:srgbClr val="7030A0"/>
              </a:solidFill>
              <a:latin typeface="Trebuchet MS" panose="020B0603020202020204"/>
            </a:rPr>
            <a:t>Webhook</a:t>
          </a:r>
          <a:r>
            <a:rPr lang="en-US" sz="1300" b="1" kern="1200" err="1">
              <a:solidFill>
                <a:srgbClr val="7030A0"/>
              </a:solidFill>
            </a:rPr>
            <a:t>_cron.php</a:t>
          </a:r>
          <a:r>
            <a:rPr lang="en-US" sz="1300" b="1" kern="1200">
              <a:solidFill>
                <a:srgbClr val="7030A0"/>
              </a:solidFill>
              <a:latin typeface="Trebuchet MS" panose="020B0603020202020204"/>
            </a:rPr>
            <a:t> will allow to process webhook.</a:t>
          </a:r>
          <a:endParaRPr lang="en-US" sz="1300" kern="1200">
            <a:solidFill>
              <a:srgbClr val="7030A0"/>
            </a:solidFill>
            <a:latin typeface="Trebuchet MS" panose="020B0603020202020204"/>
          </a:endParaRPr>
        </a:p>
      </dsp:txBody>
      <dsp:txXfrm>
        <a:off x="6575313" y="3526509"/>
        <a:ext cx="2180973" cy="1453982"/>
      </dsp:txXfrm>
    </dsp:sp>
    <dsp:sp modelId="{7FDA7AB4-5295-4D8D-A830-C2BE3218EFFD}">
      <dsp:nvSpPr>
        <dsp:cNvPr id="0" name=""/>
        <dsp:cNvSpPr/>
      </dsp:nvSpPr>
      <dsp:spPr>
        <a:xfrm>
          <a:off x="4031881" y="5161654"/>
          <a:ext cx="1453982" cy="14539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rebuchet MS" panose="020B0603020202020204"/>
            </a:rPr>
            <a:t>MAILTO</a:t>
          </a:r>
          <a:endParaRPr lang="en-US" sz="1800" kern="1200"/>
        </a:p>
      </dsp:txBody>
      <dsp:txXfrm>
        <a:off x="4244812" y="5374585"/>
        <a:ext cx="1028120" cy="1028120"/>
      </dsp:txXfrm>
    </dsp:sp>
    <dsp:sp modelId="{C74EE4A7-D6B1-4794-AB1B-3027DEB93E9D}">
      <dsp:nvSpPr>
        <dsp:cNvPr id="0" name=""/>
        <dsp:cNvSpPr/>
      </dsp:nvSpPr>
      <dsp:spPr>
        <a:xfrm>
          <a:off x="5631262" y="5161654"/>
          <a:ext cx="2180973" cy="145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accent5"/>
              </a:solidFill>
              <a:latin typeface="Trebuchet MS" panose="020B0603020202020204"/>
            </a:rPr>
            <a:t>Created after adding </a:t>
          </a:r>
          <a:r>
            <a:rPr lang="en-US" sz="1300" kern="1200" err="1">
              <a:solidFill>
                <a:schemeClr val="accent5"/>
              </a:solidFill>
              <a:latin typeface="Trebuchet MS" panose="020B0603020202020204"/>
            </a:rPr>
            <a:t>cron</a:t>
          </a:r>
          <a:r>
            <a:rPr lang="en-US" sz="1300" kern="1200">
              <a:solidFill>
                <a:schemeClr val="accent5"/>
              </a:solidFill>
              <a:latin typeface="Trebuchet MS" panose="020B0603020202020204"/>
            </a:rPr>
            <a:t> entry to run script once per minute. Also,</a:t>
          </a:r>
          <a:r>
            <a:rPr lang="en-US" sz="1300" kern="1200">
              <a:solidFill>
                <a:schemeClr val="accent5"/>
              </a:solidFill>
            </a:rPr>
            <a:t> set to </a:t>
          </a:r>
          <a:r>
            <a:rPr lang="en-US" sz="1300" kern="1200">
              <a:solidFill>
                <a:schemeClr val="accent5"/>
              </a:solidFill>
              <a:latin typeface="Trebuchet MS" panose="020B0603020202020204"/>
            </a:rPr>
            <a:t>deliver</a:t>
          </a:r>
          <a:r>
            <a:rPr lang="en-US" sz="1300" b="0" kern="1200">
              <a:solidFill>
                <a:schemeClr val="accent5"/>
              </a:solidFill>
              <a:latin typeface="Trebuchet MS" panose="020B0603020202020204"/>
            </a:rPr>
            <a:t> mails from the repository to a log file. </a:t>
          </a:r>
          <a:endParaRPr lang="en-US" sz="1300" b="1" kern="1200">
            <a:solidFill>
              <a:schemeClr val="accent5"/>
            </a:solidFill>
            <a:latin typeface="Trebuchet MS" panose="020B0603020202020204"/>
          </a:endParaRPr>
        </a:p>
      </dsp:txBody>
      <dsp:txXfrm>
        <a:off x="5631262" y="5161654"/>
        <a:ext cx="2180973" cy="145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6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1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2192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62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193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93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56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9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6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3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21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2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1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5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  <a:ea typeface="+mj-lt"/>
                <a:cs typeface="+mj-lt"/>
              </a:rPr>
              <a:t>Pet Best LLC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600">
                <a:solidFill>
                  <a:schemeClr val="accent2"/>
                </a:solidFill>
              </a:rPr>
              <a:t>IT Solution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28" y="485113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D077-DF4D-40F5-A93B-8F038700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149644"/>
            <a:ext cx="8596668" cy="11081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Application exclusively for Admin and Employee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91195F-8386-4522-92EE-8ED7472B4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940" y="1396197"/>
            <a:ext cx="2743200" cy="3251414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CCAE45-A12B-4505-B2F3-4ADB5A983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818" y="1395859"/>
            <a:ext cx="2743200" cy="3248526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F4B36A1-12DD-4967-AD5D-D05E0F6D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42" y="2691679"/>
            <a:ext cx="23526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0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Design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D077-DF4D-40F5-A93B-8F038700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57271"/>
            <a:ext cx="8596668" cy="68409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Windows Presentation Foundation (WPF)</a:t>
            </a:r>
          </a:p>
          <a:p>
            <a:r>
              <a:rPr lang="en-US" sz="2000">
                <a:solidFill>
                  <a:schemeClr val="tx1"/>
                </a:solidFill>
              </a:rPr>
              <a:t>Style Guide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9A91B6-E5C6-4CC6-891C-28D8D234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32" y="1423726"/>
            <a:ext cx="4759712" cy="3645480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9B969CB-AE1C-4863-B8AF-7EA172FD4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643" y="910572"/>
            <a:ext cx="3728225" cy="482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9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4418-FD56-499B-AB61-6AE39FD0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Main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FFA2-DC4A-4CE9-BA83-DA083C41D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208589"/>
            <a:ext cx="8596668" cy="8327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Different forms for different users</a:t>
            </a:r>
          </a:p>
          <a:p>
            <a:r>
              <a:rPr lang="en-US" sz="2400">
                <a:solidFill>
                  <a:schemeClr val="tx1"/>
                </a:solidFill>
              </a:rPr>
              <a:t>Users perform actions from here</a:t>
            </a:r>
          </a:p>
          <a:p>
            <a:endParaRPr lang="en-US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A7F01F-589C-406B-B50B-614E9B40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28" y="1979759"/>
            <a:ext cx="3941957" cy="2447364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059DD8-C4D2-49D1-8218-E6DF2722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250" y="1982083"/>
            <a:ext cx="3941956" cy="244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Update User Form</a:t>
            </a:r>
            <a:br>
              <a:rPr lang="en-US">
                <a:solidFill>
                  <a:schemeClr val="accent2"/>
                </a:solidFill>
              </a:rPr>
            </a:br>
            <a:br>
              <a:rPr lang="en-US">
                <a:solidFill>
                  <a:schemeClr val="accent2"/>
                </a:solidFill>
              </a:rPr>
            </a:b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D077-DF4D-40F5-A93B-8F038700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731983"/>
            <a:ext cx="8596668" cy="1475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Ability to choose an account and update profile</a:t>
            </a:r>
          </a:p>
          <a:p>
            <a:r>
              <a:rPr lang="en-US" sz="2400">
                <a:solidFill>
                  <a:schemeClr val="tx1"/>
                </a:solidFill>
              </a:rPr>
              <a:t>All fields are displayed, simply update and save changes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711742-CF65-4E94-BC8C-93331815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48" y="1717602"/>
            <a:ext cx="4410764" cy="2428880"/>
          </a:xfrm>
          <a:prstGeom prst="rect">
            <a:avLst/>
          </a:prstGeom>
        </p:spPr>
      </p:pic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ABDA051-3DE7-42B7-B02F-8881C7947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456" y="866221"/>
            <a:ext cx="4467877" cy="235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Create User Form</a:t>
            </a:r>
            <a:br>
              <a:rPr lang="en-US">
                <a:solidFill>
                  <a:schemeClr val="accent2"/>
                </a:solidFill>
              </a:rPr>
            </a:b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B67977-44FB-4A02-9EAA-17AC1811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02" y="1656405"/>
            <a:ext cx="5634624" cy="3033710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F21DECC-FC0F-4BD6-9E6A-216ADD2F0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703" y="1652231"/>
            <a:ext cx="5634623" cy="303371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1083CE-16BA-4448-BFA7-B70AA729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309" y="5151083"/>
            <a:ext cx="8596668" cy="1475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Same User Profile form as Update User</a:t>
            </a:r>
          </a:p>
          <a:p>
            <a:r>
              <a:rPr lang="en-US" sz="2400">
                <a:solidFill>
                  <a:schemeClr val="tx1"/>
                </a:solidFill>
              </a:rPr>
              <a:t>Required fields include password and privileges</a:t>
            </a:r>
          </a:p>
        </p:txBody>
      </p:sp>
    </p:spTree>
    <p:extLst>
      <p:ext uri="{BB962C8B-B14F-4D97-AF65-F5344CB8AC3E}">
        <p14:creationId xmlns:p14="http://schemas.microsoft.com/office/powerpoint/2010/main" val="35233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API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D077-DF4D-40F5-A93B-8F038700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03" y="4983452"/>
            <a:ext cx="8674599" cy="113584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API (Application Programming Interface)</a:t>
            </a:r>
          </a:p>
          <a:p>
            <a:r>
              <a:rPr lang="en-US" sz="2400">
                <a:solidFill>
                  <a:schemeClr val="tx1"/>
                </a:solidFill>
              </a:rPr>
              <a:t>REST API</a:t>
            </a:r>
          </a:p>
          <a:p>
            <a:r>
              <a:rPr lang="en-US" sz="2400">
                <a:solidFill>
                  <a:schemeClr val="tx1"/>
                </a:solidFill>
              </a:rPr>
              <a:t>JSON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92" name="Diagram 492">
            <a:extLst>
              <a:ext uri="{FF2B5EF4-FFF2-40B4-BE49-F238E27FC236}">
                <a16:creationId xmlns:a16="http://schemas.microsoft.com/office/drawing/2014/main" id="{A0158DF2-21E8-49D9-B816-F353D1CED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549208"/>
              </p:ext>
            </p:extLst>
          </p:nvPr>
        </p:nvGraphicFramePr>
        <p:xfrm>
          <a:off x="2815473" y="382646"/>
          <a:ext cx="5798632" cy="3146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35" name="Picture 1235" descr="A picture containing photo, table, man, large&#10;&#10;Description generated with very high confidence">
            <a:extLst>
              <a:ext uri="{FF2B5EF4-FFF2-40B4-BE49-F238E27FC236}">
                <a16:creationId xmlns:a16="http://schemas.microsoft.com/office/drawing/2014/main" id="{BB2B095C-894F-4A7E-B8A1-0D4527CE80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000" r="355" b="757"/>
          <a:stretch/>
        </p:blipFill>
        <p:spPr>
          <a:xfrm>
            <a:off x="452528" y="3660544"/>
            <a:ext cx="9711306" cy="104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5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9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BD88C-C861-4086-B987-F22AB7A0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2"/>
                </a:solidFill>
                <a:ea typeface="+mj-lt"/>
                <a:cs typeface="+mj-lt"/>
              </a:rPr>
              <a:t>Asynchronous Programming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7F64B-3002-4DB9-988B-8FA8CE12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879" y="5728134"/>
            <a:ext cx="8458123" cy="9107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Multiple processes running at once</a:t>
            </a:r>
          </a:p>
          <a:p>
            <a:r>
              <a:rPr lang="en-US">
                <a:solidFill>
                  <a:schemeClr val="tx1"/>
                </a:solidFill>
              </a:rPr>
              <a:t>More control over UI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222F866-AF95-4F64-B3EB-AE6769EF31EB}"/>
              </a:ext>
            </a:extLst>
          </p:cNvPr>
          <p:cNvSpPr/>
          <p:nvPr/>
        </p:nvSpPr>
        <p:spPr>
          <a:xfrm>
            <a:off x="1944000" y="2502615"/>
            <a:ext cx="978477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DBAE740-411D-4237-90B0-EBEB4B2F13DA}"/>
              </a:ext>
            </a:extLst>
          </p:cNvPr>
          <p:cNvSpPr/>
          <p:nvPr/>
        </p:nvSpPr>
        <p:spPr>
          <a:xfrm>
            <a:off x="3004738" y="2506944"/>
            <a:ext cx="978477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9462169-6363-4447-ABDE-2BFD666DED47}"/>
              </a:ext>
            </a:extLst>
          </p:cNvPr>
          <p:cNvSpPr/>
          <p:nvPr/>
        </p:nvSpPr>
        <p:spPr>
          <a:xfrm>
            <a:off x="4065477" y="2502615"/>
            <a:ext cx="978477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3BE2B39-A28B-4F60-A2A1-307D34FCCC22}"/>
              </a:ext>
            </a:extLst>
          </p:cNvPr>
          <p:cNvSpPr/>
          <p:nvPr/>
        </p:nvSpPr>
        <p:spPr>
          <a:xfrm>
            <a:off x="5117556" y="2506944"/>
            <a:ext cx="978477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597FEF-3D7E-4DF4-96B9-3FB6C97C6CB4}"/>
              </a:ext>
            </a:extLst>
          </p:cNvPr>
          <p:cNvCxnSpPr/>
          <p:nvPr/>
        </p:nvCxnSpPr>
        <p:spPr>
          <a:xfrm flipV="1">
            <a:off x="1941368" y="3387435"/>
            <a:ext cx="4130386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767741EA-E5E4-4034-B9DD-DB10B431BEB0}"/>
              </a:ext>
            </a:extLst>
          </p:cNvPr>
          <p:cNvSpPr/>
          <p:nvPr/>
        </p:nvSpPr>
        <p:spPr>
          <a:xfrm>
            <a:off x="2026261" y="3459444"/>
            <a:ext cx="978477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6515D8-34F2-4BEB-B4CD-A90F54A57961}"/>
              </a:ext>
            </a:extLst>
          </p:cNvPr>
          <p:cNvSpPr/>
          <p:nvPr/>
        </p:nvSpPr>
        <p:spPr>
          <a:xfrm>
            <a:off x="2021931" y="4000638"/>
            <a:ext cx="978477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85A59D-6E37-4508-B1FC-ABB7C4069B32}"/>
              </a:ext>
            </a:extLst>
          </p:cNvPr>
          <p:cNvSpPr/>
          <p:nvPr/>
        </p:nvSpPr>
        <p:spPr>
          <a:xfrm>
            <a:off x="2026261" y="4524513"/>
            <a:ext cx="978477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35A84A-4D59-4642-88AC-5A5C9DB88F9B}"/>
              </a:ext>
            </a:extLst>
          </p:cNvPr>
          <p:cNvSpPr/>
          <p:nvPr/>
        </p:nvSpPr>
        <p:spPr>
          <a:xfrm>
            <a:off x="2021931" y="5065706"/>
            <a:ext cx="978477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D166F-2616-4E6B-955A-9F53026E806A}"/>
              </a:ext>
            </a:extLst>
          </p:cNvPr>
          <p:cNvSpPr txBox="1"/>
          <p:nvPr/>
        </p:nvSpPr>
        <p:spPr>
          <a:xfrm>
            <a:off x="83127" y="26289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Synchronous: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111C7-3F43-4652-A99B-C3E18C3CE5B7}"/>
              </a:ext>
            </a:extLst>
          </p:cNvPr>
          <p:cNvSpPr txBox="1"/>
          <p:nvPr/>
        </p:nvSpPr>
        <p:spPr>
          <a:xfrm>
            <a:off x="83127" y="440401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Asynchronous: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5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DDA8F3-F9AB-464A-A7D3-D954D674950E}"/>
              </a:ext>
            </a:extLst>
          </p:cNvPr>
          <p:cNvSpPr/>
          <p:nvPr/>
        </p:nvSpPr>
        <p:spPr>
          <a:xfrm>
            <a:off x="1369868" y="2365662"/>
            <a:ext cx="1558635" cy="1709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Team Lead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F067D-E8C4-4E8A-AC5C-DCBCAA70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ea typeface="+mj-lt"/>
                <a:cs typeface="+mj-lt"/>
              </a:rPr>
              <a:t>Introduction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AAA90-9832-426E-BB28-128F9C7D2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7748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</a:t>
            </a:r>
            <a:r>
              <a:rPr lang="en-US" err="1"/>
              <a:t>BackEnd</a:t>
            </a:r>
            <a:r>
              <a:rPr lang="en-US"/>
              <a:t> team mission is to give each team a way to access the database and perform key tasks essential to Pet Best IT Solution.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3A6CE0-C783-42A6-8FAF-4F9450FBC015}"/>
              </a:ext>
            </a:extLst>
          </p:cNvPr>
          <p:cNvSpPr/>
          <p:nvPr/>
        </p:nvSpPr>
        <p:spPr>
          <a:xfrm>
            <a:off x="7710087" y="2457469"/>
            <a:ext cx="1476008" cy="1663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BE621D-49C2-455C-BB9A-604173846E43}"/>
              </a:ext>
            </a:extLst>
          </p:cNvPr>
          <p:cNvSpPr/>
          <p:nvPr/>
        </p:nvSpPr>
        <p:spPr>
          <a:xfrm>
            <a:off x="6933251" y="4791677"/>
            <a:ext cx="1558635" cy="1801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#6</a:t>
            </a:r>
          </a:p>
        </p:txBody>
      </p:sp>
      <p:pic>
        <p:nvPicPr>
          <p:cNvPr id="12" name="Picture 1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366E3262-BAF1-4D7C-8A33-B0BFA18D1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7" t="402" r="31609" b="47389"/>
          <a:stretch/>
        </p:blipFill>
        <p:spPr>
          <a:xfrm>
            <a:off x="5607930" y="2363126"/>
            <a:ext cx="1567209" cy="17848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FD0B0D-3934-4614-BB40-3360AED7311E}"/>
              </a:ext>
            </a:extLst>
          </p:cNvPr>
          <p:cNvSpPr txBox="1"/>
          <p:nvPr/>
        </p:nvSpPr>
        <p:spPr>
          <a:xfrm>
            <a:off x="6032739" y="4221193"/>
            <a:ext cx="902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Aldura</a:t>
            </a:r>
          </a:p>
        </p:txBody>
      </p:sp>
      <p:pic>
        <p:nvPicPr>
          <p:cNvPr id="17" name="Picture 17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F34BC431-A1BE-4233-9F2A-528D4FB44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118" y="2365500"/>
            <a:ext cx="1638730" cy="18016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395D6B-7A8F-40B4-ACA2-8CC3B8CB6612}"/>
              </a:ext>
            </a:extLst>
          </p:cNvPr>
          <p:cNvSpPr txBox="1"/>
          <p:nvPr/>
        </p:nvSpPr>
        <p:spPr>
          <a:xfrm>
            <a:off x="3979524" y="4219253"/>
            <a:ext cx="996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Murad</a:t>
            </a:r>
          </a:p>
        </p:txBody>
      </p:sp>
      <p:pic>
        <p:nvPicPr>
          <p:cNvPr id="5" name="Picture 5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208BAF63-1C01-4956-9FAC-ACC23FD4D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0" t="339" r="9050" b="-404"/>
          <a:stretch/>
        </p:blipFill>
        <p:spPr>
          <a:xfrm>
            <a:off x="7670533" y="2361275"/>
            <a:ext cx="1566282" cy="1816617"/>
          </a:xfrm>
          <a:prstGeom prst="rect">
            <a:avLst/>
          </a:prstGeom>
        </p:spPr>
      </p:pic>
      <p:pic>
        <p:nvPicPr>
          <p:cNvPr id="6" name="Picture 9" descr="A person wearing a pink shirt&#10;&#10;Description generated with very high confidence">
            <a:extLst>
              <a:ext uri="{FF2B5EF4-FFF2-40B4-BE49-F238E27FC236}">
                <a16:creationId xmlns:a16="http://schemas.microsoft.com/office/drawing/2014/main" id="{E744BED5-FE7C-402A-89BB-6817B4A32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760" y="2320970"/>
            <a:ext cx="1608861" cy="1804910"/>
          </a:xfrm>
          <a:prstGeom prst="rect">
            <a:avLst/>
          </a:prstGeom>
        </p:spPr>
      </p:pic>
      <p:pic>
        <p:nvPicPr>
          <p:cNvPr id="10" name="Picture 10" descr="A person wearing a black shirt&#10;&#10;Description generated with very high confidence">
            <a:extLst>
              <a:ext uri="{FF2B5EF4-FFF2-40B4-BE49-F238E27FC236}">
                <a16:creationId xmlns:a16="http://schemas.microsoft.com/office/drawing/2014/main" id="{F7D48A52-C79E-4C7D-9E76-D221A4582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796" y="4548971"/>
            <a:ext cx="1788405" cy="20382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3413D0-064A-4E2F-92BB-2DC548B5A377}"/>
              </a:ext>
            </a:extLst>
          </p:cNvPr>
          <p:cNvSpPr txBox="1"/>
          <p:nvPr/>
        </p:nvSpPr>
        <p:spPr>
          <a:xfrm>
            <a:off x="2608817" y="659325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Fouad</a:t>
            </a:r>
          </a:p>
        </p:txBody>
      </p:sp>
      <p:pic>
        <p:nvPicPr>
          <p:cNvPr id="11" name="Picture 15" descr="A person in glasses looking at the camera&#10;&#10;Description generated with very high confidence">
            <a:extLst>
              <a:ext uri="{FF2B5EF4-FFF2-40B4-BE49-F238E27FC236}">
                <a16:creationId xmlns:a16="http://schemas.microsoft.com/office/drawing/2014/main" id="{CA38D848-50B0-4411-AEEC-8A8E5603F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230" y="4583937"/>
            <a:ext cx="1632332" cy="20417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365A67-D23A-4CFC-9F12-AEC4B85B2E01}"/>
              </a:ext>
            </a:extLst>
          </p:cNvPr>
          <p:cNvSpPr txBox="1"/>
          <p:nvPr/>
        </p:nvSpPr>
        <p:spPr>
          <a:xfrm>
            <a:off x="7355250" y="655652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Alex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F8C4B-7638-4A89-AA39-4EA51D90FDF2}"/>
              </a:ext>
            </a:extLst>
          </p:cNvPr>
          <p:cNvSpPr txBox="1"/>
          <p:nvPr/>
        </p:nvSpPr>
        <p:spPr>
          <a:xfrm>
            <a:off x="8034624" y="42246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Wedad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4768B9-7192-4693-BA27-F121D7E36549}"/>
              </a:ext>
            </a:extLst>
          </p:cNvPr>
          <p:cNvSpPr txBox="1"/>
          <p:nvPr/>
        </p:nvSpPr>
        <p:spPr>
          <a:xfrm>
            <a:off x="1819274" y="4178719"/>
            <a:ext cx="9529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Brian</a:t>
            </a:r>
          </a:p>
        </p:txBody>
      </p:sp>
    </p:spTree>
    <p:extLst>
      <p:ext uri="{BB962C8B-B14F-4D97-AF65-F5344CB8AC3E}">
        <p14:creationId xmlns:p14="http://schemas.microsoft.com/office/powerpoint/2010/main" val="98793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692E-66BB-4677-9552-5EC39B03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EC876-5BB8-45E5-9653-13935296395D}"/>
              </a:ext>
            </a:extLst>
          </p:cNvPr>
          <p:cNvSpPr txBox="1"/>
          <p:nvPr/>
        </p:nvSpPr>
        <p:spPr>
          <a:xfrm>
            <a:off x="2758787" y="1641764"/>
            <a:ext cx="4526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Services implemented by BackEnd team: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CA9ED1-4BAE-4ED7-BCE1-A3F718F18618}"/>
              </a:ext>
            </a:extLst>
          </p:cNvPr>
          <p:cNvSpPr/>
          <p:nvPr/>
        </p:nvSpPr>
        <p:spPr>
          <a:xfrm>
            <a:off x="1543050" y="2322368"/>
            <a:ext cx="1532657" cy="13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Login Service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BF1ED-E9BD-4212-9FA1-0E8F2D504DB3}"/>
              </a:ext>
            </a:extLst>
          </p:cNvPr>
          <p:cNvSpPr/>
          <p:nvPr/>
        </p:nvSpPr>
        <p:spPr>
          <a:xfrm>
            <a:off x="3387436" y="2322367"/>
            <a:ext cx="1532657" cy="13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User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87E156-2144-4C7A-BBE6-6D2B7AA8D896}"/>
              </a:ext>
            </a:extLst>
          </p:cNvPr>
          <p:cNvSpPr/>
          <p:nvPr/>
        </p:nvSpPr>
        <p:spPr>
          <a:xfrm>
            <a:off x="5231823" y="2322368"/>
            <a:ext cx="1584611" cy="1350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 User</a:t>
            </a:r>
          </a:p>
          <a:p>
            <a:pPr algn="ctr"/>
            <a:r>
              <a:rPr lang="en-US"/>
              <a:t>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83205D-8C27-45F6-8697-A90A10E7A7B9}"/>
              </a:ext>
            </a:extLst>
          </p:cNvPr>
          <p:cNvSpPr/>
          <p:nvPr/>
        </p:nvSpPr>
        <p:spPr>
          <a:xfrm>
            <a:off x="7093526" y="2322367"/>
            <a:ext cx="1532657" cy="13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Get Users</a:t>
            </a:r>
          </a:p>
          <a:p>
            <a:pPr algn="ctr"/>
            <a:r>
              <a:rPr lang="en-US"/>
              <a:t>Service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FED102-D924-4B27-A672-A3756C1A74BC}"/>
              </a:ext>
            </a:extLst>
          </p:cNvPr>
          <p:cNvSpPr/>
          <p:nvPr/>
        </p:nvSpPr>
        <p:spPr>
          <a:xfrm>
            <a:off x="889288" y="4205720"/>
            <a:ext cx="8243453" cy="2104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Each service is usable by the website, as well as the desktop application.</a:t>
            </a:r>
          </a:p>
        </p:txBody>
      </p:sp>
    </p:spTree>
    <p:extLst>
      <p:ext uri="{BB962C8B-B14F-4D97-AF65-F5344CB8AC3E}">
        <p14:creationId xmlns:p14="http://schemas.microsoft.com/office/powerpoint/2010/main" val="4045199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9C5CC-914C-4ACA-8D89-EF1446FE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Login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7EDA2-733B-4ED9-B5E4-D4329A2EEBDD}"/>
              </a:ext>
            </a:extLst>
          </p:cNvPr>
          <p:cNvSpPr txBox="1"/>
          <p:nvPr/>
        </p:nvSpPr>
        <p:spPr>
          <a:xfrm>
            <a:off x="1243446" y="4776355"/>
            <a:ext cx="80945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Login page connects to database login service, giving access to user account.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80467-1EBE-4B2C-8CBB-8A7DEDAE0A00}"/>
              </a:ext>
            </a:extLst>
          </p:cNvPr>
          <p:cNvSpPr txBox="1"/>
          <p:nvPr/>
        </p:nvSpPr>
        <p:spPr>
          <a:xfrm>
            <a:off x="1213139" y="5412798"/>
            <a:ext cx="8016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Created logout page to allow users to securely log out.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CDD78A-38AE-4892-AEB2-9FB3F5A7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93" y="1324834"/>
            <a:ext cx="2483005" cy="2827100"/>
          </a:xfrm>
          <a:prstGeom prst="rect">
            <a:avLst/>
          </a:prstGeom>
        </p:spPr>
      </p:pic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F1DD641-A709-48E8-BA31-E6279B89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17" y="1311699"/>
            <a:ext cx="2743200" cy="2836054"/>
          </a:xfrm>
          <a:prstGeom prst="rect">
            <a:avLst/>
          </a:prstGeom>
        </p:spPr>
      </p:pic>
      <p:pic>
        <p:nvPicPr>
          <p:cNvPr id="10" name="Picture 11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F5F3D1EE-E104-4785-BCEF-379939F8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718" y="1737448"/>
            <a:ext cx="2743200" cy="1911058"/>
          </a:xfrm>
          <a:prstGeom prst="rect">
            <a:avLst/>
          </a:prstGeom>
        </p:spPr>
      </p:pic>
      <p:sp>
        <p:nvSpPr>
          <p:cNvPr id="5" name="Flowchart: Extract 4">
            <a:extLst>
              <a:ext uri="{FF2B5EF4-FFF2-40B4-BE49-F238E27FC236}">
                <a16:creationId xmlns:a16="http://schemas.microsoft.com/office/drawing/2014/main" id="{5151ACBA-FAA1-4E70-8B90-C8D6D5A75EEE}"/>
              </a:ext>
            </a:extLst>
          </p:cNvPr>
          <p:cNvSpPr/>
          <p:nvPr/>
        </p:nvSpPr>
        <p:spPr>
          <a:xfrm rot="5400000">
            <a:off x="1310986" y="4904509"/>
            <a:ext cx="173184" cy="13854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Extract 10">
            <a:extLst>
              <a:ext uri="{FF2B5EF4-FFF2-40B4-BE49-F238E27FC236}">
                <a16:creationId xmlns:a16="http://schemas.microsoft.com/office/drawing/2014/main" id="{16D0C09E-DB3B-4EB9-B276-8E2C020AF3DA}"/>
              </a:ext>
            </a:extLst>
          </p:cNvPr>
          <p:cNvSpPr/>
          <p:nvPr/>
        </p:nvSpPr>
        <p:spPr>
          <a:xfrm rot="5400000">
            <a:off x="1310985" y="5527963"/>
            <a:ext cx="173184" cy="13854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DBA8-552D-4412-8D89-48D2E348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8" y="620981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Meet the Team –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0CB7-2CC6-47FA-BF20-03134B5C1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34" y="1589089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 marL="285750" indent="-285750"/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person wearing a hat and smiling at the camera&#10;&#10;Description generated with very high confidence">
            <a:extLst>
              <a:ext uri="{FF2B5EF4-FFF2-40B4-BE49-F238E27FC236}">
                <a16:creationId xmlns:a16="http://schemas.microsoft.com/office/drawing/2014/main" id="{CB432A8E-CB90-490D-98E3-54AFDDA9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480000">
            <a:off x="1271909" y="1668720"/>
            <a:ext cx="1506029" cy="2237477"/>
          </a:xfrm>
          <a:prstGeom prst="rect">
            <a:avLst/>
          </a:prstGeom>
        </p:spPr>
      </p:pic>
      <p:sp>
        <p:nvSpPr>
          <p:cNvPr id="7" name="Minus Sign 6">
            <a:extLst>
              <a:ext uri="{FF2B5EF4-FFF2-40B4-BE49-F238E27FC236}">
                <a16:creationId xmlns:a16="http://schemas.microsoft.com/office/drawing/2014/main" id="{BDB32113-811E-4E44-8033-5D57C5753F0E}"/>
              </a:ext>
            </a:extLst>
          </p:cNvPr>
          <p:cNvSpPr/>
          <p:nvPr/>
        </p:nvSpPr>
        <p:spPr>
          <a:xfrm>
            <a:off x="1976" y="2899014"/>
            <a:ext cx="2199735" cy="1524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Melody</a:t>
            </a:r>
          </a:p>
        </p:txBody>
      </p:sp>
      <p:pic>
        <p:nvPicPr>
          <p:cNvPr id="8" name="Graphic 8" descr="Cat">
            <a:extLst>
              <a:ext uri="{FF2B5EF4-FFF2-40B4-BE49-F238E27FC236}">
                <a16:creationId xmlns:a16="http://schemas.microsoft.com/office/drawing/2014/main" id="{109CFCE1-4B98-4B84-AC04-ABFFC4164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5216" y="5890403"/>
            <a:ext cx="914400" cy="914400"/>
          </a:xfrm>
          <a:prstGeom prst="rect">
            <a:avLst/>
          </a:prstGeom>
        </p:spPr>
      </p:pic>
      <p:pic>
        <p:nvPicPr>
          <p:cNvPr id="10" name="Graphic 10" descr="Dog">
            <a:extLst>
              <a:ext uri="{FF2B5EF4-FFF2-40B4-BE49-F238E27FC236}">
                <a16:creationId xmlns:a16="http://schemas.microsoft.com/office/drawing/2014/main" id="{4CB6D1E3-4BC0-4993-AC57-14FABDEE8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260" y="6047656"/>
            <a:ext cx="914400" cy="914400"/>
          </a:xfrm>
          <a:prstGeom prst="rect">
            <a:avLst/>
          </a:prstGeom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2691E69C-8ECB-44CA-ACB3-3D9D17235253}"/>
              </a:ext>
            </a:extLst>
          </p:cNvPr>
          <p:cNvSpPr/>
          <p:nvPr/>
        </p:nvSpPr>
        <p:spPr>
          <a:xfrm>
            <a:off x="1355067" y="5888475"/>
            <a:ext cx="8957091" cy="96328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Our mission is to help the customer bring in more business with a professional and responsive website.</a:t>
            </a:r>
          </a:p>
        </p:txBody>
      </p:sp>
      <p:pic>
        <p:nvPicPr>
          <p:cNvPr id="5" name="Picture 5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A2024EE6-506C-4F1A-8E15-0C7D92D3D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760000">
            <a:off x="3589595" y="1920608"/>
            <a:ext cx="2302526" cy="1726894"/>
          </a:xfrm>
          <a:prstGeom prst="rect">
            <a:avLst/>
          </a:prstGeom>
        </p:spPr>
      </p:pic>
      <p:sp>
        <p:nvSpPr>
          <p:cNvPr id="11" name="Minus Sign 10">
            <a:extLst>
              <a:ext uri="{FF2B5EF4-FFF2-40B4-BE49-F238E27FC236}">
                <a16:creationId xmlns:a16="http://schemas.microsoft.com/office/drawing/2014/main" id="{AB2065C2-32A5-4EB7-89BE-9D445F753B7E}"/>
              </a:ext>
            </a:extLst>
          </p:cNvPr>
          <p:cNvSpPr/>
          <p:nvPr/>
        </p:nvSpPr>
        <p:spPr>
          <a:xfrm>
            <a:off x="4381180" y="2899013"/>
            <a:ext cx="2199735" cy="1524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Ahmad</a:t>
            </a:r>
          </a:p>
        </p:txBody>
      </p:sp>
      <p:pic>
        <p:nvPicPr>
          <p:cNvPr id="6" name="Picture 8" descr="A person taking a selfie in a car&#10;&#10;Description generated with very high confidence">
            <a:extLst>
              <a:ext uri="{FF2B5EF4-FFF2-40B4-BE49-F238E27FC236}">
                <a16:creationId xmlns:a16="http://schemas.microsoft.com/office/drawing/2014/main" id="{76484AC5-1F20-46F4-BB8D-DF2254114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9378" y="1489841"/>
            <a:ext cx="1552449" cy="2288629"/>
          </a:xfrm>
          <a:prstGeom prst="rect">
            <a:avLst/>
          </a:prstGeom>
        </p:spPr>
      </p:pic>
      <p:sp>
        <p:nvSpPr>
          <p:cNvPr id="16" name="Minus Sign 15">
            <a:extLst>
              <a:ext uri="{FF2B5EF4-FFF2-40B4-BE49-F238E27FC236}">
                <a16:creationId xmlns:a16="http://schemas.microsoft.com/office/drawing/2014/main" id="{E560B3A1-D533-49F4-826B-140863C4927E}"/>
              </a:ext>
            </a:extLst>
          </p:cNvPr>
          <p:cNvSpPr/>
          <p:nvPr/>
        </p:nvSpPr>
        <p:spPr>
          <a:xfrm>
            <a:off x="7703970" y="2718566"/>
            <a:ext cx="2199735" cy="1524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Mohammed</a:t>
            </a:r>
          </a:p>
        </p:txBody>
      </p:sp>
      <p:pic>
        <p:nvPicPr>
          <p:cNvPr id="9" name="Picture 16" descr="A picture containing toy, doll, food&#10;&#10;Description generated with very high confidence">
            <a:extLst>
              <a:ext uri="{FF2B5EF4-FFF2-40B4-BE49-F238E27FC236}">
                <a16:creationId xmlns:a16="http://schemas.microsoft.com/office/drawing/2014/main" id="{A6A11E76-BFE1-46AD-A25A-BE5DA6FBEA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">
            <a:off x="5853629" y="4039615"/>
            <a:ext cx="1430357" cy="1845135"/>
          </a:xfrm>
          <a:prstGeom prst="rect">
            <a:avLst/>
          </a:prstGeom>
        </p:spPr>
      </p:pic>
      <p:sp>
        <p:nvSpPr>
          <p:cNvPr id="18" name="Minus Sign 17">
            <a:extLst>
              <a:ext uri="{FF2B5EF4-FFF2-40B4-BE49-F238E27FC236}">
                <a16:creationId xmlns:a16="http://schemas.microsoft.com/office/drawing/2014/main" id="{6E029E6A-8EC0-47DB-A780-BF76EE56882D}"/>
              </a:ext>
            </a:extLst>
          </p:cNvPr>
          <p:cNvSpPr/>
          <p:nvPr/>
        </p:nvSpPr>
        <p:spPr>
          <a:xfrm>
            <a:off x="4647421" y="4707616"/>
            <a:ext cx="2199735" cy="1524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Sameha</a:t>
            </a:r>
          </a:p>
        </p:txBody>
      </p:sp>
      <p:pic>
        <p:nvPicPr>
          <p:cNvPr id="13" name="Picture 14" descr="A person in a military vehicle&#10;&#10;Description generated with very high confidence">
            <a:extLst>
              <a:ext uri="{FF2B5EF4-FFF2-40B4-BE49-F238E27FC236}">
                <a16:creationId xmlns:a16="http://schemas.microsoft.com/office/drawing/2014/main" id="{54193D21-A935-4D32-A20F-B13B00E226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">
            <a:off x="1979362" y="3967928"/>
            <a:ext cx="1788406" cy="1841614"/>
          </a:xfrm>
          <a:prstGeom prst="rect">
            <a:avLst/>
          </a:prstGeom>
        </p:spPr>
      </p:pic>
      <p:sp>
        <p:nvSpPr>
          <p:cNvPr id="19" name="Minus Sign 18">
            <a:extLst>
              <a:ext uri="{FF2B5EF4-FFF2-40B4-BE49-F238E27FC236}">
                <a16:creationId xmlns:a16="http://schemas.microsoft.com/office/drawing/2014/main" id="{59B98275-42F5-48A9-B0FF-455C405D087C}"/>
              </a:ext>
            </a:extLst>
          </p:cNvPr>
          <p:cNvSpPr/>
          <p:nvPr/>
        </p:nvSpPr>
        <p:spPr>
          <a:xfrm>
            <a:off x="552819" y="4588267"/>
            <a:ext cx="2199735" cy="1524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Brandon</a:t>
            </a:r>
          </a:p>
        </p:txBody>
      </p:sp>
    </p:spTree>
    <p:extLst>
      <p:ext uri="{BB962C8B-B14F-4D97-AF65-F5344CB8AC3E}">
        <p14:creationId xmlns:p14="http://schemas.microsoft.com/office/powerpoint/2010/main" val="369712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61674-65F8-4C7B-9749-D281E249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8573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Create User Service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92458B0-AFC8-4B75-ACDF-AD1A2CA0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342" y="1819392"/>
            <a:ext cx="2743200" cy="2121414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CC2343-925E-4E15-8EE6-02F4D00E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85" y="1492277"/>
            <a:ext cx="3286733" cy="3238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CAFAF-C9E9-4C42-9C8D-AF7C21C6E53C}"/>
              </a:ext>
            </a:extLst>
          </p:cNvPr>
          <p:cNvSpPr txBox="1"/>
          <p:nvPr/>
        </p:nvSpPr>
        <p:spPr>
          <a:xfrm>
            <a:off x="1477241" y="4932218"/>
            <a:ext cx="8432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Registration forms connect to create user service created by </a:t>
            </a:r>
            <a:r>
              <a:rPr lang="en-US" err="1"/>
              <a:t>BackEnd</a:t>
            </a:r>
            <a:r>
              <a:rPr lang="en-US"/>
              <a:t> team.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AA0CA-5A12-40B2-A8ED-2C99A4AF86E0}"/>
              </a:ext>
            </a:extLst>
          </p:cNvPr>
          <p:cNvSpPr txBox="1"/>
          <p:nvPr/>
        </p:nvSpPr>
        <p:spPr>
          <a:xfrm>
            <a:off x="1477240" y="5451763"/>
            <a:ext cx="8432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Each application can use the service created by the </a:t>
            </a:r>
            <a:r>
              <a:rPr lang="en-US" err="1"/>
              <a:t>BackEnd</a:t>
            </a:r>
            <a:r>
              <a:rPr lang="en-US"/>
              <a:t> team.</a:t>
            </a:r>
          </a:p>
        </p:txBody>
      </p:sp>
      <p:sp>
        <p:nvSpPr>
          <p:cNvPr id="4" name="Flowchart: Extract 3">
            <a:extLst>
              <a:ext uri="{FF2B5EF4-FFF2-40B4-BE49-F238E27FC236}">
                <a16:creationId xmlns:a16="http://schemas.microsoft.com/office/drawing/2014/main" id="{C3F88DB2-E99F-4129-A8AE-175543A3DE40}"/>
              </a:ext>
            </a:extLst>
          </p:cNvPr>
          <p:cNvSpPr/>
          <p:nvPr/>
        </p:nvSpPr>
        <p:spPr>
          <a:xfrm rot="5400000">
            <a:off x="1536121" y="5043054"/>
            <a:ext cx="173184" cy="13854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Extract 9">
            <a:extLst>
              <a:ext uri="{FF2B5EF4-FFF2-40B4-BE49-F238E27FC236}">
                <a16:creationId xmlns:a16="http://schemas.microsoft.com/office/drawing/2014/main" id="{549ADF2F-7ABE-4C63-9FAE-86DFC4372B41}"/>
              </a:ext>
            </a:extLst>
          </p:cNvPr>
          <p:cNvSpPr/>
          <p:nvPr/>
        </p:nvSpPr>
        <p:spPr>
          <a:xfrm rot="5400000">
            <a:off x="1536120" y="5562599"/>
            <a:ext cx="173184" cy="13854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0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D05D0-E105-4076-BD4E-AF6B93204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93" y="592282"/>
            <a:ext cx="8596668" cy="68002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ea typeface="+mj-lt"/>
                <a:cs typeface="+mj-lt"/>
              </a:rPr>
              <a:t>Update User Service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3C13-F49D-4098-BD9F-8FE7C2D61A00}"/>
              </a:ext>
            </a:extLst>
          </p:cNvPr>
          <p:cNvSpPr txBox="1"/>
          <p:nvPr/>
        </p:nvSpPr>
        <p:spPr>
          <a:xfrm>
            <a:off x="853786" y="1650423"/>
            <a:ext cx="93154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Service will allow users to update information within their personal account.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53560-AB44-476A-ADE2-5273B1D32780}"/>
              </a:ext>
            </a:extLst>
          </p:cNvPr>
          <p:cNvSpPr txBox="1"/>
          <p:nvPr/>
        </p:nvSpPr>
        <p:spPr>
          <a:xfrm>
            <a:off x="858115" y="2174298"/>
            <a:ext cx="8960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Works dynamically with any information they want to update.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471978-21DF-4D7D-8744-C6B8D62449C4}"/>
              </a:ext>
            </a:extLst>
          </p:cNvPr>
          <p:cNvSpPr txBox="1">
            <a:spLocks/>
          </p:cNvSpPr>
          <p:nvPr/>
        </p:nvSpPr>
        <p:spPr>
          <a:xfrm>
            <a:off x="682530" y="3134591"/>
            <a:ext cx="8596668" cy="6800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accent2"/>
                </a:solidFill>
                <a:ea typeface="+mj-lt"/>
                <a:cs typeface="+mj-lt"/>
              </a:rPr>
              <a:t> Get Users Service</a:t>
            </a:r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A1AE5-181C-4781-BC7D-817501D2F69C}"/>
              </a:ext>
            </a:extLst>
          </p:cNvPr>
          <p:cNvSpPr txBox="1"/>
          <p:nvPr/>
        </p:nvSpPr>
        <p:spPr>
          <a:xfrm>
            <a:off x="689264" y="4222173"/>
            <a:ext cx="8423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/>
              <a:t>Allows owner to request all or a single customers general information based on filters the owner chooses to use. </a:t>
            </a:r>
          </a:p>
        </p:txBody>
      </p:sp>
      <p:sp>
        <p:nvSpPr>
          <p:cNvPr id="5" name="Flowchart: Extract 4">
            <a:extLst>
              <a:ext uri="{FF2B5EF4-FFF2-40B4-BE49-F238E27FC236}">
                <a16:creationId xmlns:a16="http://schemas.microsoft.com/office/drawing/2014/main" id="{FAB3BE26-72A5-4C4F-8BCF-48986B2020D8}"/>
              </a:ext>
            </a:extLst>
          </p:cNvPr>
          <p:cNvSpPr/>
          <p:nvPr/>
        </p:nvSpPr>
        <p:spPr>
          <a:xfrm rot="5400000">
            <a:off x="938644" y="1761259"/>
            <a:ext cx="173184" cy="13854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0D4537B7-06BC-4399-B070-C7528BF602F6}"/>
              </a:ext>
            </a:extLst>
          </p:cNvPr>
          <p:cNvSpPr/>
          <p:nvPr/>
        </p:nvSpPr>
        <p:spPr>
          <a:xfrm rot="5400000">
            <a:off x="938643" y="2289463"/>
            <a:ext cx="173184" cy="13854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Extract 11">
            <a:extLst>
              <a:ext uri="{FF2B5EF4-FFF2-40B4-BE49-F238E27FC236}">
                <a16:creationId xmlns:a16="http://schemas.microsoft.com/office/drawing/2014/main" id="{74466F09-02F8-458A-9BA1-4171B019B3AE}"/>
              </a:ext>
            </a:extLst>
          </p:cNvPr>
          <p:cNvSpPr/>
          <p:nvPr/>
        </p:nvSpPr>
        <p:spPr>
          <a:xfrm rot="5400000">
            <a:off x="938643" y="4471554"/>
            <a:ext cx="173184" cy="13854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03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F4E3-B133-4895-BE6C-80D9CFE1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next for </a:t>
            </a:r>
            <a:r>
              <a:rPr lang="en-US" err="1"/>
              <a:t>BackEnd</a:t>
            </a:r>
            <a:r>
              <a:rPr lang="en-US"/>
              <a:t>?</a:t>
            </a:r>
          </a:p>
        </p:txBody>
      </p:sp>
      <p:sp>
        <p:nvSpPr>
          <p:cNvPr id="4" name="Flowchart: Extract 3">
            <a:extLst>
              <a:ext uri="{FF2B5EF4-FFF2-40B4-BE49-F238E27FC236}">
                <a16:creationId xmlns:a16="http://schemas.microsoft.com/office/drawing/2014/main" id="{EC14F8C7-EB12-4268-8B4B-19E49B2AE064}"/>
              </a:ext>
            </a:extLst>
          </p:cNvPr>
          <p:cNvSpPr/>
          <p:nvPr/>
        </p:nvSpPr>
        <p:spPr>
          <a:xfrm rot="5400000">
            <a:off x="1726620" y="2246168"/>
            <a:ext cx="173184" cy="13854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AC2B8-C2FD-4373-ACDB-E2024CC33D75}"/>
              </a:ext>
            </a:extLst>
          </p:cNvPr>
          <p:cNvSpPr txBox="1"/>
          <p:nvPr/>
        </p:nvSpPr>
        <p:spPr>
          <a:xfrm>
            <a:off x="2083377" y="1996787"/>
            <a:ext cx="6501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Account page for the customer to view their past requests, and their account information.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F6501-34A5-431D-BD91-D16004CBDD98}"/>
              </a:ext>
            </a:extLst>
          </p:cNvPr>
          <p:cNvSpPr txBox="1"/>
          <p:nvPr/>
        </p:nvSpPr>
        <p:spPr>
          <a:xfrm>
            <a:off x="2118012" y="3486150"/>
            <a:ext cx="6501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Increase validation on forms to increase security for the website</a:t>
            </a: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70CD1BDF-1611-4714-BC67-144D59385A75}"/>
              </a:ext>
            </a:extLst>
          </p:cNvPr>
          <p:cNvSpPr/>
          <p:nvPr/>
        </p:nvSpPr>
        <p:spPr>
          <a:xfrm rot="5400000">
            <a:off x="1726619" y="3735531"/>
            <a:ext cx="173184" cy="13854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61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AAA90-9832-426E-BB28-128F9C7D2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7748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Server team mission is to allow for all teams to develop and collaborate on each component of the Pet Best IT Solution seamlessly and efficiently.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A person wearing a blue shirt&#10;&#10;Description generated with very high confidence">
            <a:extLst>
              <a:ext uri="{FF2B5EF4-FFF2-40B4-BE49-F238E27FC236}">
                <a16:creationId xmlns:a16="http://schemas.microsoft.com/office/drawing/2014/main" id="{DBF7BB25-37AC-4B16-B059-13792904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918" y="2364943"/>
            <a:ext cx="1572591" cy="1796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F067D-E8C4-4E8A-AC5C-DCBCAA70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Server Introduction</a:t>
            </a:r>
          </a:p>
        </p:txBody>
      </p:sp>
      <p:pic>
        <p:nvPicPr>
          <p:cNvPr id="10" name="Picture 10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26B12A4-4619-48DA-90F9-BBF66825F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513" y="2286370"/>
            <a:ext cx="1139608" cy="2085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5CB02-AA96-4686-9F55-9D9F9CE82A69}"/>
              </a:ext>
            </a:extLst>
          </p:cNvPr>
          <p:cNvSpPr txBox="1"/>
          <p:nvPr/>
        </p:nvSpPr>
        <p:spPr>
          <a:xfrm>
            <a:off x="3815195" y="4187536"/>
            <a:ext cx="8468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Emad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18F8E-90DF-47DE-A601-279292A768E9}"/>
              </a:ext>
            </a:extLst>
          </p:cNvPr>
          <p:cNvSpPr txBox="1"/>
          <p:nvPr/>
        </p:nvSpPr>
        <p:spPr>
          <a:xfrm>
            <a:off x="6027593" y="4417002"/>
            <a:ext cx="820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El-Ali</a:t>
            </a:r>
          </a:p>
        </p:txBody>
      </p:sp>
    </p:spTree>
    <p:extLst>
      <p:ext uri="{BB962C8B-B14F-4D97-AF65-F5344CB8AC3E}">
        <p14:creationId xmlns:p14="http://schemas.microsoft.com/office/powerpoint/2010/main" val="3848882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Server Set-Up</a:t>
            </a:r>
          </a:p>
        </p:txBody>
      </p:sp>
      <p:graphicFrame>
        <p:nvGraphicFramePr>
          <p:cNvPr id="276" name="Diagram 276">
            <a:extLst>
              <a:ext uri="{FF2B5EF4-FFF2-40B4-BE49-F238E27FC236}">
                <a16:creationId xmlns:a16="http://schemas.microsoft.com/office/drawing/2014/main" id="{462828EB-0C44-4737-8908-2278B089D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478470"/>
              </p:ext>
            </p:extLst>
          </p:nvPr>
        </p:nvGraphicFramePr>
        <p:xfrm>
          <a:off x="3286524" y="193369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4" name="Picture 4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2ACB7C2-964C-4AF1-BB98-FC87A538D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2346" y="2107291"/>
            <a:ext cx="10943229" cy="47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Website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1E4B0F-5464-4CE9-A075-EB26F8B3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85" y="2772168"/>
            <a:ext cx="7724632" cy="1501602"/>
          </a:xfrm>
          <a:prstGeom prst="rect">
            <a:avLst/>
          </a:prstGeom>
        </p:spPr>
      </p:pic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2721338F-627F-4332-8C8B-FA3605782C89}"/>
              </a:ext>
            </a:extLst>
          </p:cNvPr>
          <p:cNvSpPr/>
          <p:nvPr/>
        </p:nvSpPr>
        <p:spPr>
          <a:xfrm>
            <a:off x="4921409" y="1815435"/>
            <a:ext cx="480164" cy="4801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E3D2BDE-3C68-4209-9957-9543D2CE8519}"/>
              </a:ext>
            </a:extLst>
          </p:cNvPr>
          <p:cNvSpPr/>
          <p:nvPr/>
        </p:nvSpPr>
        <p:spPr>
          <a:xfrm>
            <a:off x="3190485" y="1578658"/>
            <a:ext cx="1409177" cy="929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E989B39-67E8-41AB-B7A0-040DCC59A6C5}"/>
              </a:ext>
            </a:extLst>
          </p:cNvPr>
          <p:cNvSpPr/>
          <p:nvPr/>
        </p:nvSpPr>
        <p:spPr>
          <a:xfrm>
            <a:off x="5682221" y="1578658"/>
            <a:ext cx="1409177" cy="929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C32AE-9C85-4360-BA43-EBEED7CC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724" y="4754612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Automatic Website Updates</a:t>
            </a:r>
          </a:p>
          <a:p>
            <a:r>
              <a:rPr lang="en-US">
                <a:solidFill>
                  <a:schemeClr val="tx1"/>
                </a:solidFill>
              </a:rPr>
              <a:t>phpMyAdmin</a:t>
            </a:r>
          </a:p>
        </p:txBody>
      </p:sp>
    </p:spTree>
    <p:extLst>
      <p:ext uri="{BB962C8B-B14F-4D97-AF65-F5344CB8AC3E}">
        <p14:creationId xmlns:p14="http://schemas.microsoft.com/office/powerpoint/2010/main" val="14549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46" y="233082"/>
            <a:ext cx="8596668" cy="13208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Pet Best Database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9735C6-A5E5-4F04-89B7-3EADAC6F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44" y="1168664"/>
            <a:ext cx="10167732" cy="5401962"/>
          </a:xfrm>
          <a:prstGeom prst="rect">
            <a:avLst/>
          </a:prstGeom>
        </p:spPr>
      </p:pic>
      <p:pic>
        <p:nvPicPr>
          <p:cNvPr id="6" name="Graphic 1" descr="Database">
            <a:extLst>
              <a:ext uri="{FF2B5EF4-FFF2-40B4-BE49-F238E27FC236}">
                <a16:creationId xmlns:a16="http://schemas.microsoft.com/office/drawing/2014/main" id="{03C772BC-9762-475F-83A3-9BE731BEC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4320790" y="-54302"/>
            <a:ext cx="1412898" cy="12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48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3" name="Diagram 533">
            <a:extLst>
              <a:ext uri="{FF2B5EF4-FFF2-40B4-BE49-F238E27FC236}">
                <a16:creationId xmlns:a16="http://schemas.microsoft.com/office/drawing/2014/main" id="{5E144108-E64F-4B0C-B479-BBAF001FEA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641952"/>
              </p:ext>
            </p:extLst>
          </p:nvPr>
        </p:nvGraphicFramePr>
        <p:xfrm>
          <a:off x="905437" y="76201"/>
          <a:ext cx="10800504" cy="661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82" name="Graphic 1982" descr="Database" title="Apache Server">
            <a:extLst>
              <a:ext uri="{FF2B5EF4-FFF2-40B4-BE49-F238E27FC236}">
                <a16:creationId xmlns:a16="http://schemas.microsoft.com/office/drawing/2014/main" id="{3EFFAA3F-FBA3-4192-B59A-CB79FECD2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4566" y="2545793"/>
            <a:ext cx="1207041" cy="1008344"/>
          </a:xfrm>
          <a:prstGeom prst="rect">
            <a:avLst/>
          </a:prstGeom>
        </p:spPr>
      </p:pic>
      <p:sp>
        <p:nvSpPr>
          <p:cNvPr id="1984" name="TextBox 1983">
            <a:extLst>
              <a:ext uri="{FF2B5EF4-FFF2-40B4-BE49-F238E27FC236}">
                <a16:creationId xmlns:a16="http://schemas.microsoft.com/office/drawing/2014/main" id="{E86A95F7-6227-4AE5-8733-BDEEC7F489ED}"/>
              </a:ext>
            </a:extLst>
          </p:cNvPr>
          <p:cNvSpPr txBox="1"/>
          <p:nvPr/>
        </p:nvSpPr>
        <p:spPr>
          <a:xfrm>
            <a:off x="3649303" y="3599689"/>
            <a:ext cx="11654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>
                <a:solidFill>
                  <a:srgbClr val="0070C0"/>
                </a:solidFill>
              </a:rPr>
              <a:t>Apache Server</a:t>
            </a:r>
          </a:p>
        </p:txBody>
      </p:sp>
      <p:cxnSp>
        <p:nvCxnSpPr>
          <p:cNvPr id="1995" name="Straight Arrow Connector 1994">
            <a:extLst>
              <a:ext uri="{FF2B5EF4-FFF2-40B4-BE49-F238E27FC236}">
                <a16:creationId xmlns:a16="http://schemas.microsoft.com/office/drawing/2014/main" id="{F4B5D327-99E0-4F78-8A90-6874FC09072A}"/>
              </a:ext>
            </a:extLst>
          </p:cNvPr>
          <p:cNvCxnSpPr/>
          <p:nvPr/>
        </p:nvCxnSpPr>
        <p:spPr>
          <a:xfrm>
            <a:off x="1860194" y="2502774"/>
            <a:ext cx="1264023" cy="896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338DFD53-62F4-40E6-8C2D-30333121228D}"/>
              </a:ext>
            </a:extLst>
          </p:cNvPr>
          <p:cNvCxnSpPr>
            <a:cxnSpLocks/>
          </p:cNvCxnSpPr>
          <p:nvPr/>
        </p:nvCxnSpPr>
        <p:spPr>
          <a:xfrm>
            <a:off x="1762251" y="3441660"/>
            <a:ext cx="1102659" cy="268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AA4FDE0C-AC57-4868-97FC-DC58FFF2FC8E}"/>
              </a:ext>
            </a:extLst>
          </p:cNvPr>
          <p:cNvCxnSpPr>
            <a:cxnSpLocks/>
          </p:cNvCxnSpPr>
          <p:nvPr/>
        </p:nvCxnSpPr>
        <p:spPr>
          <a:xfrm flipV="1">
            <a:off x="1914651" y="4289828"/>
            <a:ext cx="1255059" cy="188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6" name="TextBox 1995">
            <a:extLst>
              <a:ext uri="{FF2B5EF4-FFF2-40B4-BE49-F238E27FC236}">
                <a16:creationId xmlns:a16="http://schemas.microsoft.com/office/drawing/2014/main" id="{5D7EBEA1-9FB7-4094-802C-DB90E5607722}"/>
              </a:ext>
            </a:extLst>
          </p:cNvPr>
          <p:cNvSpPr txBox="1"/>
          <p:nvPr/>
        </p:nvSpPr>
        <p:spPr>
          <a:xfrm>
            <a:off x="795375" y="2295023"/>
            <a:ext cx="1227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solidFill>
                  <a:srgbClr val="0070C0"/>
                </a:solidFill>
              </a:rPr>
              <a:t>BackEnd</a:t>
            </a:r>
          </a:p>
          <a:p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875D144-AE9D-48F5-9259-F55FCEA68160}"/>
              </a:ext>
            </a:extLst>
          </p:cNvPr>
          <p:cNvSpPr txBox="1"/>
          <p:nvPr/>
        </p:nvSpPr>
        <p:spPr>
          <a:xfrm>
            <a:off x="650869" y="3274585"/>
            <a:ext cx="12942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solidFill>
                  <a:srgbClr val="0070C0"/>
                </a:solidFill>
              </a:rPr>
              <a:t>FrontEnd</a:t>
            </a:r>
          </a:p>
          <a:p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4A36F05-15B9-4D3E-A147-C0D504E84770}"/>
              </a:ext>
            </a:extLst>
          </p:cNvPr>
          <p:cNvSpPr txBox="1"/>
          <p:nvPr/>
        </p:nvSpPr>
        <p:spPr>
          <a:xfrm>
            <a:off x="923556" y="4315828"/>
            <a:ext cx="9771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solidFill>
                  <a:srgbClr val="0070C0"/>
                </a:solidFill>
              </a:rPr>
              <a:t>AppDev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85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Server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BD077-DF4D-40F5-A93B-8F038700D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Next steps include: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E072CB-CE25-4A2E-8389-428229F8C5E8}"/>
              </a:ext>
            </a:extLst>
          </p:cNvPr>
          <p:cNvSpPr txBox="1">
            <a:spLocks/>
          </p:cNvSpPr>
          <p:nvPr/>
        </p:nvSpPr>
        <p:spPr>
          <a:xfrm>
            <a:off x="679009" y="29158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>
                <a:solidFill>
                  <a:schemeClr val="tx1"/>
                </a:solidFill>
              </a:rPr>
              <a:t>Readily available database files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C8062E-D9DB-4679-8D50-D1303F237C9E}"/>
              </a:ext>
            </a:extLst>
          </p:cNvPr>
          <p:cNvSpPr txBox="1">
            <a:spLocks/>
          </p:cNvSpPr>
          <p:nvPr/>
        </p:nvSpPr>
        <p:spPr>
          <a:xfrm>
            <a:off x="680683" y="326925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>
                <a:solidFill>
                  <a:schemeClr val="tx1"/>
                </a:solidFill>
              </a:rPr>
              <a:t>Completing the rest of the database structure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87C414-BF83-48DE-81C9-2D8A528F0E62}"/>
              </a:ext>
            </a:extLst>
          </p:cNvPr>
          <p:cNvSpPr txBox="1">
            <a:spLocks/>
          </p:cNvSpPr>
          <p:nvPr/>
        </p:nvSpPr>
        <p:spPr>
          <a:xfrm>
            <a:off x="679010" y="2572571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>
                <a:solidFill>
                  <a:schemeClr val="tx1"/>
                </a:solidFill>
              </a:rPr>
              <a:t>Backing up server and user configuration files</a:t>
            </a:r>
            <a:endParaRPr lang="en-US"/>
          </a:p>
          <a:p>
            <a:pPr lvl="1"/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8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animal, mammal, looking&#10;&#10;Description generated with very high confidence">
            <a:extLst>
              <a:ext uri="{FF2B5EF4-FFF2-40B4-BE49-F238E27FC236}">
                <a16:creationId xmlns:a16="http://schemas.microsoft.com/office/drawing/2014/main" id="{6615A9B8-2B57-4D53-B8C6-D1D570666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232" y="4347134"/>
            <a:ext cx="3852324" cy="2352965"/>
          </a:xfrm>
          <a:prstGeom prst="rect">
            <a:avLst/>
          </a:prstGeom>
        </p:spPr>
      </p:pic>
      <p:pic>
        <p:nvPicPr>
          <p:cNvPr id="5" name="Picture 3" descr="A picture containing indoor, cat, animal, mammal&#10;&#10;Description generated with very high confidence">
            <a:extLst>
              <a:ext uri="{FF2B5EF4-FFF2-40B4-BE49-F238E27FC236}">
                <a16:creationId xmlns:a16="http://schemas.microsoft.com/office/drawing/2014/main" id="{77B12B79-8103-4537-973F-4373F10DA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57" y="4125943"/>
            <a:ext cx="3783980" cy="2117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7A9B5-0E2D-4266-AB32-66351D9E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ea typeface="+mj-lt"/>
                <a:cs typeface="+mj-lt"/>
              </a:rPr>
              <a:t>Services We </a:t>
            </a:r>
            <a:r>
              <a:rPr lang="en-US">
                <a:solidFill>
                  <a:schemeClr val="accent2"/>
                </a:solidFill>
              </a:rPr>
              <a:t>Provide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527B-F0B3-4EAF-AB44-ACE762B61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numerous web pages that has a unique design for Pet Best</a:t>
            </a:r>
          </a:p>
          <a:p>
            <a:r>
              <a:rPr lang="en-US"/>
              <a:t>Respond to client needs and wants regarding design</a:t>
            </a:r>
          </a:p>
          <a:p>
            <a:r>
              <a:rPr lang="en-US"/>
              <a:t>Make sure overall appearance is well assessed and visually appealing</a:t>
            </a:r>
          </a:p>
        </p:txBody>
      </p:sp>
      <p:pic>
        <p:nvPicPr>
          <p:cNvPr id="10" name="Picture 5" descr="A picture containing animal, mammal, dog, laying&#10;&#10;Description generated with very high confidence">
            <a:extLst>
              <a:ext uri="{FF2B5EF4-FFF2-40B4-BE49-F238E27FC236}">
                <a16:creationId xmlns:a16="http://schemas.microsoft.com/office/drawing/2014/main" id="{E1EDD4D0-5C80-488B-9B6C-9F7565317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00" y="3732184"/>
            <a:ext cx="4721803" cy="27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1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747C-09FA-4945-AE44-CD165830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Screen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CCCEF2-BF2D-40FA-A91F-869A9338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05" y="5766150"/>
            <a:ext cx="8596668" cy="10465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Nice simple design, with a parallax effect</a:t>
            </a:r>
          </a:p>
          <a:p>
            <a:r>
              <a:rPr lang="en-US"/>
              <a:t>Allows access to features like My Account page, About Us, etc.</a:t>
            </a:r>
          </a:p>
        </p:txBody>
      </p:sp>
      <p:pic>
        <p:nvPicPr>
          <p:cNvPr id="3" name="Picture 3" descr="A picture containing indoor, cat, animal, mammal&#10;&#10;Description generated with very high confidence">
            <a:extLst>
              <a:ext uri="{FF2B5EF4-FFF2-40B4-BE49-F238E27FC236}">
                <a16:creationId xmlns:a16="http://schemas.microsoft.com/office/drawing/2014/main" id="{0EAAFDB1-B203-480D-A808-78747788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30" y="1366016"/>
            <a:ext cx="7733370" cy="43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0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ABA0-6647-4304-83E7-A90E6576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 In and Register Page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39F0E8-1684-4A8E-ACD2-A808CAB04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24" y="5645345"/>
            <a:ext cx="8159912" cy="10929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Here the customer will be asked to sign in.</a:t>
            </a:r>
          </a:p>
          <a:p>
            <a:r>
              <a:rPr lang="en-US"/>
              <a:t>Don't have an account? Register!</a:t>
            </a:r>
          </a:p>
        </p:txBody>
      </p:sp>
      <p:pic>
        <p:nvPicPr>
          <p:cNvPr id="3" name="Picture 3" descr="A picture containing indoor, animal, mammal, looking&#10;&#10;Description generated with very high confidence">
            <a:extLst>
              <a:ext uri="{FF2B5EF4-FFF2-40B4-BE49-F238E27FC236}">
                <a16:creationId xmlns:a16="http://schemas.microsoft.com/office/drawing/2014/main" id="{1564CC3E-27EB-4093-AA02-6F778E47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37" y="1187622"/>
            <a:ext cx="7560104" cy="3886257"/>
          </a:xfrm>
          <a:prstGeom prst="rect">
            <a:avLst/>
          </a:prstGeom>
        </p:spPr>
      </p:pic>
      <p:pic>
        <p:nvPicPr>
          <p:cNvPr id="5" name="Picture 5" descr="A picture containing animal, mammal, dog, laying&#10;&#10;Description generated with very high confidence">
            <a:extLst>
              <a:ext uri="{FF2B5EF4-FFF2-40B4-BE49-F238E27FC236}">
                <a16:creationId xmlns:a16="http://schemas.microsoft.com/office/drawing/2014/main" id="{D2CDA9D7-0194-4E48-A373-36FC44A4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29" y="1529819"/>
            <a:ext cx="6970632" cy="410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DA8C-B9DC-4C7B-903A-528F90BF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 Page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0CD3B4-C6FB-4F09-B7AB-12E6C1D7A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349231"/>
            <a:ext cx="8596668" cy="3503489"/>
          </a:xfrm>
        </p:spPr>
      </p:pic>
    </p:spTree>
    <p:extLst>
      <p:ext uri="{BB962C8B-B14F-4D97-AF65-F5344CB8AC3E}">
        <p14:creationId xmlns:p14="http://schemas.microsoft.com/office/powerpoint/2010/main" val="167107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9D50-1800-443E-B4BB-41234D57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 Continued...</a:t>
            </a: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A2720F1-88EF-4CF3-AA82-4836E51F8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223406"/>
            <a:ext cx="8596668" cy="3755138"/>
          </a:xfrm>
        </p:spPr>
      </p:pic>
    </p:spTree>
    <p:extLst>
      <p:ext uri="{BB962C8B-B14F-4D97-AF65-F5344CB8AC3E}">
        <p14:creationId xmlns:p14="http://schemas.microsoft.com/office/powerpoint/2010/main" val="173091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A012-63D1-4320-8FF9-D58C687F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What's next for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81677-0B2A-444B-91AC-C82429A5D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plan to use more animations using JavaScript and CSS to allow for a smoother feel of the website</a:t>
            </a:r>
          </a:p>
          <a:p>
            <a:endParaRPr lang="en-US"/>
          </a:p>
          <a:p>
            <a:r>
              <a:rPr lang="en-US"/>
              <a:t>Add more information about the company itself and the owner to make a more meaningful Home and About Us page</a:t>
            </a:r>
          </a:p>
          <a:p>
            <a:endParaRPr lang="en-US"/>
          </a:p>
          <a:p>
            <a:r>
              <a:rPr lang="en-US"/>
              <a:t>Subscription page with prices the users can purchase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7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erson wearing glasses and looking at the camera&#10;&#10;Description generated with high confidence">
            <a:extLst>
              <a:ext uri="{FF2B5EF4-FFF2-40B4-BE49-F238E27FC236}">
                <a16:creationId xmlns:a16="http://schemas.microsoft.com/office/drawing/2014/main" id="{E03BD3ED-69E1-4A4A-A98C-52AC37D2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05" y="3564311"/>
            <a:ext cx="1532352" cy="2161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2CA1E-AE5B-4A8D-B578-07EE7BEA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5636" y="181629"/>
            <a:ext cx="2333654" cy="798882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App-Dev</a:t>
            </a:r>
          </a:p>
        </p:txBody>
      </p:sp>
      <p:pic>
        <p:nvPicPr>
          <p:cNvPr id="4" name="Picture 4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8F64A103-A841-4888-8E57-237A1C436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1" y="684499"/>
            <a:ext cx="2158653" cy="2510416"/>
          </a:xfrm>
          <a:prstGeom prst="rect">
            <a:avLst/>
          </a:prstGeom>
        </p:spPr>
      </p:pic>
      <p:pic>
        <p:nvPicPr>
          <p:cNvPr id="10" name="Picture 10" descr="A close up of 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50E9DAB0-3EBF-4C56-9AFB-135990B0D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406" y="247479"/>
            <a:ext cx="1584544" cy="2321052"/>
          </a:xfrm>
          <a:prstGeom prst="rect">
            <a:avLst/>
          </a:prstGeom>
        </p:spPr>
      </p:pic>
      <p:pic>
        <p:nvPicPr>
          <p:cNvPr id="12" name="Picture 12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5DAD277B-8746-43CC-B669-6B237E673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811" y="3566873"/>
            <a:ext cx="2148214" cy="2511295"/>
          </a:xfrm>
          <a:prstGeom prst="rect">
            <a:avLst/>
          </a:prstGeom>
        </p:spPr>
      </p:pic>
      <p:pic>
        <p:nvPicPr>
          <p:cNvPr id="14" name="Picture 14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0E98EF6D-3187-4969-9A92-C43D5622B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">
            <a:off x="6832948" y="450752"/>
            <a:ext cx="1782872" cy="24387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F4C9BE-E2E9-4914-924D-BF304408BC09}"/>
              </a:ext>
            </a:extLst>
          </p:cNvPr>
          <p:cNvSpPr txBox="1"/>
          <p:nvPr/>
        </p:nvSpPr>
        <p:spPr>
          <a:xfrm rot="-600000">
            <a:off x="1133605" y="2668044"/>
            <a:ext cx="13131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latin typeface="Georgia"/>
                <a:ea typeface="BatangChe"/>
                <a:cs typeface="Aparajita"/>
              </a:rPr>
              <a:t>Lauren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9E4B4-0BDD-4B53-9158-8EB2C3A2F266}"/>
              </a:ext>
            </a:extLst>
          </p:cNvPr>
          <p:cNvSpPr txBox="1"/>
          <p:nvPr/>
        </p:nvSpPr>
        <p:spPr>
          <a:xfrm>
            <a:off x="4265112" y="2511468"/>
            <a:ext cx="118788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latin typeface="Georgia"/>
              </a:rPr>
              <a:t>Hakim</a:t>
            </a:r>
          </a:p>
          <a:p>
            <a:endParaRPr lang="en-US">
              <a:latin typeface="Abadi Extra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A1F6F-F822-4F25-A3D1-3D5121C93F91}"/>
              </a:ext>
            </a:extLst>
          </p:cNvPr>
          <p:cNvSpPr txBox="1"/>
          <p:nvPr/>
        </p:nvSpPr>
        <p:spPr>
          <a:xfrm rot="360000">
            <a:off x="7730646" y="2879611"/>
            <a:ext cx="107306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latin typeface="Georgia"/>
              </a:rPr>
              <a:t>Ahmad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6CF220-622B-4B2A-A89A-6195A37DB89C}"/>
              </a:ext>
            </a:extLst>
          </p:cNvPr>
          <p:cNvSpPr txBox="1"/>
          <p:nvPr/>
        </p:nvSpPr>
        <p:spPr>
          <a:xfrm>
            <a:off x="1791221" y="5851742"/>
            <a:ext cx="822542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eorgia"/>
              </a:rPr>
              <a:t>Ali</a:t>
            </a:r>
          </a:p>
          <a:p>
            <a:pPr algn="l"/>
            <a:endParaRPr lang="en-US">
              <a:latin typeface="Abadi Extr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0BEF32-7986-4D3B-A38C-B298F4A1CE58}"/>
              </a:ext>
            </a:extLst>
          </p:cNvPr>
          <p:cNvSpPr txBox="1"/>
          <p:nvPr/>
        </p:nvSpPr>
        <p:spPr>
          <a:xfrm>
            <a:off x="4453001" y="6185769"/>
            <a:ext cx="8225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latin typeface="Georgia"/>
              </a:rPr>
              <a:t>Abad</a:t>
            </a:r>
          </a:p>
        </p:txBody>
      </p:sp>
      <p:pic>
        <p:nvPicPr>
          <p:cNvPr id="3" name="Picture 4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8CF02A4B-F336-4492-B363-F6FD2EA35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0000">
            <a:off x="6819179" y="3728562"/>
            <a:ext cx="1992746" cy="22503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A552F7-DE66-4A49-B1FD-B5463FA0F1C6}"/>
              </a:ext>
            </a:extLst>
          </p:cNvPr>
          <p:cNvSpPr txBox="1"/>
          <p:nvPr/>
        </p:nvSpPr>
        <p:spPr>
          <a:xfrm rot="240000">
            <a:off x="7016091" y="6090519"/>
            <a:ext cx="12381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latin typeface="Georgia"/>
              </a:rPr>
              <a:t>Hishaam</a:t>
            </a:r>
          </a:p>
        </p:txBody>
      </p:sp>
    </p:spTree>
    <p:extLst>
      <p:ext uri="{BB962C8B-B14F-4D97-AF65-F5344CB8AC3E}">
        <p14:creationId xmlns:p14="http://schemas.microsoft.com/office/powerpoint/2010/main" val="30223090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5E4C1BC238A4C97FCE97D0981DF0B" ma:contentTypeVersion="10" ma:contentTypeDescription="Create a new document." ma:contentTypeScope="" ma:versionID="205ae90425a3391591a76bfdabd49a58">
  <xsd:schema xmlns:xsd="http://www.w3.org/2001/XMLSchema" xmlns:xs="http://www.w3.org/2001/XMLSchema" xmlns:p="http://schemas.microsoft.com/office/2006/metadata/properties" xmlns:ns2="8ca59232-b7d9-4600-ad8e-b8fca5f7ca35" targetNamespace="http://schemas.microsoft.com/office/2006/metadata/properties" ma:root="true" ma:fieldsID="47496a4047de95a80e83e38036d1c50f" ns2:_="">
    <xsd:import namespace="8ca59232-b7d9-4600-ad8e-b8fca5f7ca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59232-b7d9-4600-ad8e-b8fca5f7ca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12D033-6511-4B47-B429-C5A1EAD435DE}"/>
</file>

<file path=customXml/itemProps2.xml><?xml version="1.0" encoding="utf-8"?>
<ds:datastoreItem xmlns:ds="http://schemas.openxmlformats.org/officeDocument/2006/customXml" ds:itemID="{208E621A-D874-4AA4-BFA8-2C5252B2124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1AD6A33-D3F6-44A9-AC35-BB341161D3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Facet</vt:lpstr>
      <vt:lpstr>Pet Best LLC</vt:lpstr>
      <vt:lpstr>Meet the Team – Front End</vt:lpstr>
      <vt:lpstr>Services We Provide</vt:lpstr>
      <vt:lpstr>Home Screen</vt:lpstr>
      <vt:lpstr>Sign In and Register Page</vt:lpstr>
      <vt:lpstr>About Us Page</vt:lpstr>
      <vt:lpstr>About Us Continued...</vt:lpstr>
      <vt:lpstr>What's next for Front End</vt:lpstr>
      <vt:lpstr>App-Dev</vt:lpstr>
      <vt:lpstr>Login</vt:lpstr>
      <vt:lpstr>Design</vt:lpstr>
      <vt:lpstr>Main Window</vt:lpstr>
      <vt:lpstr>Update User Form  </vt:lpstr>
      <vt:lpstr>Create User Form </vt:lpstr>
      <vt:lpstr>API Communication</vt:lpstr>
      <vt:lpstr>Asynchronous Programming</vt:lpstr>
      <vt:lpstr>Introduction</vt:lpstr>
      <vt:lpstr>Services</vt:lpstr>
      <vt:lpstr>Login Service</vt:lpstr>
      <vt:lpstr>Create User Service</vt:lpstr>
      <vt:lpstr>Update User Service </vt:lpstr>
      <vt:lpstr>What's next for BackEnd?</vt:lpstr>
      <vt:lpstr>Server Introduction</vt:lpstr>
      <vt:lpstr>Server Set-Up</vt:lpstr>
      <vt:lpstr>Website</vt:lpstr>
      <vt:lpstr>Pet Best Database</vt:lpstr>
      <vt:lpstr>PowerPoint Presentation</vt:lpstr>
      <vt:lpstr>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2020-02-19T22:24:56Z</dcterms:created>
  <dcterms:modified xsi:type="dcterms:W3CDTF">2020-03-03T00:06:36Z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0x010100ACA5E4C1BC238A4C97FCE97D0981DF0B</vt:lpwstr>
  </property>
</Properties>
</file>